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7" r:id="rId6"/>
    <p:sldId id="259" r:id="rId7"/>
    <p:sldId id="258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2" r:id="rId22"/>
    <p:sldId id="276" r:id="rId23"/>
    <p:sldId id="277" r:id="rId24"/>
    <p:sldId id="278" r:id="rId25"/>
    <p:sldId id="263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80" r:id="rId39"/>
    <p:sldId id="264" r:id="rId40"/>
    <p:sldId id="292" r:id="rId41"/>
  </p:sldIdLst>
  <p:sldSz cx="12192000" cy="6858000"/>
  <p:notesSz cx="6797675" cy="9926638"/>
  <p:embeddedFontLst>
    <p:embeddedFont>
      <p:font typeface="D2Coding" panose="020B0609020101020101" pitchFamily="49" charset="-127"/>
      <p:regular r:id="rId44"/>
      <p:bold r:id="rId45"/>
    </p:embeddedFont>
    <p:embeddedFont>
      <p:font typeface="KoPub돋움체 Bold" panose="00000800000000000000" pitchFamily="2" charset="-127"/>
      <p:regular r:id="rId46"/>
      <p:bold r:id="rId47"/>
    </p:embeddedFont>
    <p:embeddedFont>
      <p:font typeface="KoPub돋움체 Medium" panose="00000600000000000000" pitchFamily="2" charset="-127"/>
      <p:regular r:id="rId48"/>
    </p:embeddedFont>
    <p:embeddedFont>
      <p:font typeface="나눔스퀘어 네오 ExtraBold" panose="00000900000000000000" pitchFamily="2" charset="-127"/>
      <p:bold r:id="rId49"/>
    </p:embeddedFont>
    <p:embeddedFont>
      <p:font typeface="나눔스퀘어 네오 Regular" panose="00000500000000000000" pitchFamily="2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orient="horz" pos="133">
          <p15:clr>
            <a:srgbClr val="A4A3A4"/>
          </p15:clr>
        </p15:guide>
        <p15:guide id="3" orient="horz" pos="368" userDrawn="1">
          <p15:clr>
            <a:srgbClr val="A4A3A4"/>
          </p15:clr>
        </p15:guide>
        <p15:guide id="4" orient="horz" pos="1017">
          <p15:clr>
            <a:srgbClr val="A4A3A4"/>
          </p15:clr>
        </p15:guide>
        <p15:guide id="5" orient="horz" pos="4156" userDrawn="1">
          <p15:clr>
            <a:srgbClr val="A4A3A4"/>
          </p15:clr>
        </p15:guide>
        <p15:guide id="6" pos="7401" userDrawn="1">
          <p15:clr>
            <a:srgbClr val="A4A3A4"/>
          </p15:clr>
        </p15:guide>
        <p15:guide id="7" pos="210">
          <p15:clr>
            <a:srgbClr val="A4A3A4"/>
          </p15:clr>
        </p15:guide>
        <p15:guide id="8" pos="7471">
          <p15:clr>
            <a:srgbClr val="A4A3A4"/>
          </p15:clr>
        </p15:guide>
        <p15:guide id="9" pos="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D82"/>
    <a:srgbClr val="5B9BD5"/>
    <a:srgbClr val="3DCBFF"/>
    <a:srgbClr val="000000"/>
    <a:srgbClr val="F29696"/>
    <a:srgbClr val="9A9696"/>
    <a:srgbClr val="41B883"/>
    <a:srgbClr val="FF0000"/>
    <a:srgbClr val="002060"/>
    <a:srgbClr val="A4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F9108-4618-4A7D-A857-701BA5E5E8F2}" v="5" dt="2023-07-03T06:39:01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1" autoAdjust="0"/>
    <p:restoredTop sz="94558" autoAdjust="0"/>
  </p:normalViewPr>
  <p:slideViewPr>
    <p:cSldViewPr snapToGrid="0">
      <p:cViewPr varScale="1">
        <p:scale>
          <a:sx n="79" d="100"/>
          <a:sy n="79" d="100"/>
        </p:scale>
        <p:origin x="64" y="1712"/>
      </p:cViewPr>
      <p:guideLst>
        <p:guide orient="horz" pos="2183"/>
        <p:guide orient="horz" pos="133"/>
        <p:guide orient="horz" pos="368"/>
        <p:guide orient="horz" pos="1017"/>
        <p:guide orient="horz" pos="4156"/>
        <p:guide pos="7401"/>
        <p:guide pos="210"/>
        <p:guide pos="7471"/>
        <p:guide pos="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18084"/>
    </p:cViewPr>
  </p:sorterViewPr>
  <p:notesViewPr>
    <p:cSldViewPr snapToGrid="0">
      <p:cViewPr varScale="1">
        <p:scale>
          <a:sx n="169" d="100"/>
          <a:sy n="169" d="100"/>
        </p:scale>
        <p:origin x="20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y" userId="9d099dfc-9d99-4a20-9aa2-a32fb5459c94" providerId="ADAL" clId="{FF5CE6CE-A4DD-4575-B5CC-CDAD233B9649}"/>
    <pc:docChg chg="undo custSel addSld delSld modSld sldOrd addMainMaster delMainMaster modMainMaster addSection delSection modSection">
      <pc:chgData name="harry" userId="9d099dfc-9d99-4a20-9aa2-a32fb5459c94" providerId="ADAL" clId="{FF5CE6CE-A4DD-4575-B5CC-CDAD233B9649}" dt="2023-06-02T04:39:56.684" v="959" actId="20577"/>
      <pc:docMkLst>
        <pc:docMk/>
      </pc:docMkLst>
      <pc:sldChg chg="del">
        <pc:chgData name="harry" userId="9d099dfc-9d99-4a20-9aa2-a32fb5459c94" providerId="ADAL" clId="{FF5CE6CE-A4DD-4575-B5CC-CDAD233B9649}" dt="2023-06-02T04:27:50.458" v="570" actId="47"/>
        <pc:sldMkLst>
          <pc:docMk/>
          <pc:sldMk cId="3547351297" sldId="436"/>
        </pc:sldMkLst>
      </pc:sldChg>
      <pc:sldChg chg="modSp mod">
        <pc:chgData name="harry" userId="9d099dfc-9d99-4a20-9aa2-a32fb5459c94" providerId="ADAL" clId="{FF5CE6CE-A4DD-4575-B5CC-CDAD233B9649}" dt="2023-06-02T04:08:55.144" v="12" actId="20577"/>
        <pc:sldMkLst>
          <pc:docMk/>
          <pc:sldMk cId="2482400607" sldId="1557"/>
        </pc:sldMkLst>
        <pc:spChg chg="mod">
          <ac:chgData name="harry" userId="9d099dfc-9d99-4a20-9aa2-a32fb5459c94" providerId="ADAL" clId="{FF5CE6CE-A4DD-4575-B5CC-CDAD233B9649}" dt="2023-06-02T04:08:55.144" v="12" actId="20577"/>
          <ac:spMkLst>
            <pc:docMk/>
            <pc:sldMk cId="2482400607" sldId="1557"/>
            <ac:spMk id="4" creationId="{E38D07DE-3EA6-6D4D-8343-3E8751BAA32C}"/>
          </ac:spMkLst>
        </pc:spChg>
      </pc:sldChg>
      <pc:sldChg chg="del">
        <pc:chgData name="harry" userId="9d099dfc-9d99-4a20-9aa2-a32fb5459c94" providerId="ADAL" clId="{FF5CE6CE-A4DD-4575-B5CC-CDAD233B9649}" dt="2023-06-02T04:27:53.850" v="571" actId="47"/>
        <pc:sldMkLst>
          <pc:docMk/>
          <pc:sldMk cId="1498642167" sldId="1558"/>
        </pc:sldMkLst>
      </pc:sldChg>
      <pc:sldChg chg="modSp mod">
        <pc:chgData name="harry" userId="9d099dfc-9d99-4a20-9aa2-a32fb5459c94" providerId="ADAL" clId="{FF5CE6CE-A4DD-4575-B5CC-CDAD233B9649}" dt="2023-06-02T04:14:45.987" v="59" actId="27636"/>
        <pc:sldMkLst>
          <pc:docMk/>
          <pc:sldMk cId="1619041290" sldId="1559"/>
        </pc:sldMkLst>
        <pc:spChg chg="mod">
          <ac:chgData name="harry" userId="9d099dfc-9d99-4a20-9aa2-a32fb5459c94" providerId="ADAL" clId="{FF5CE6CE-A4DD-4575-B5CC-CDAD233B9649}" dt="2023-06-02T04:14:45.987" v="59" actId="27636"/>
          <ac:spMkLst>
            <pc:docMk/>
            <pc:sldMk cId="1619041290" sldId="1559"/>
            <ac:spMk id="2" creationId="{FD4DB247-167D-7598-8A3E-5BF8381D12ED}"/>
          </ac:spMkLst>
        </pc:spChg>
      </pc:sldChg>
      <pc:sldChg chg="modSp mod">
        <pc:chgData name="harry" userId="9d099dfc-9d99-4a20-9aa2-a32fb5459c94" providerId="ADAL" clId="{FF5CE6CE-A4DD-4575-B5CC-CDAD233B9649}" dt="2023-06-02T04:18:34.164" v="225"/>
        <pc:sldMkLst>
          <pc:docMk/>
          <pc:sldMk cId="2282726228" sldId="1560"/>
        </pc:sldMkLst>
        <pc:spChg chg="mod">
          <ac:chgData name="harry" userId="9d099dfc-9d99-4a20-9aa2-a32fb5459c94" providerId="ADAL" clId="{FF5CE6CE-A4DD-4575-B5CC-CDAD233B9649}" dt="2023-06-02T04:18:34.164" v="225"/>
          <ac:spMkLst>
            <pc:docMk/>
            <pc:sldMk cId="2282726228" sldId="1560"/>
            <ac:spMk id="2" creationId="{402C06EE-CCE8-DEEE-BA4F-EA27383D1FB6}"/>
          </ac:spMkLst>
        </pc:spChg>
      </pc:sldChg>
      <pc:sldChg chg="modSp mod">
        <pc:chgData name="harry" userId="9d099dfc-9d99-4a20-9aa2-a32fb5459c94" providerId="ADAL" clId="{FF5CE6CE-A4DD-4575-B5CC-CDAD233B9649}" dt="2023-06-02T04:37:27.740" v="921" actId="20577"/>
        <pc:sldMkLst>
          <pc:docMk/>
          <pc:sldMk cId="3865417036" sldId="1561"/>
        </pc:sldMkLst>
        <pc:spChg chg="mod">
          <ac:chgData name="harry" userId="9d099dfc-9d99-4a20-9aa2-a32fb5459c94" providerId="ADAL" clId="{FF5CE6CE-A4DD-4575-B5CC-CDAD233B9649}" dt="2023-06-02T04:37:27.740" v="921" actId="20577"/>
          <ac:spMkLst>
            <pc:docMk/>
            <pc:sldMk cId="3865417036" sldId="1561"/>
            <ac:spMk id="2" creationId="{66D6EE8D-E1ED-DAA8-2543-1D962F2B3BFF}"/>
          </ac:spMkLst>
        </pc:spChg>
        <pc:spChg chg="mod">
          <ac:chgData name="harry" userId="9d099dfc-9d99-4a20-9aa2-a32fb5459c94" providerId="ADAL" clId="{FF5CE6CE-A4DD-4575-B5CC-CDAD233B9649}" dt="2023-06-02T04:10:10.047" v="55"/>
          <ac:spMkLst>
            <pc:docMk/>
            <pc:sldMk cId="3865417036" sldId="1561"/>
            <ac:spMk id="3" creationId="{2D3BF30C-5A5D-3C85-363F-FDC94167546D}"/>
          </ac:spMkLst>
        </pc:spChg>
      </pc:sldChg>
      <pc:sldChg chg="modSp add mod">
        <pc:chgData name="harry" userId="9d099dfc-9d99-4a20-9aa2-a32fb5459c94" providerId="ADAL" clId="{FF5CE6CE-A4DD-4575-B5CC-CDAD233B9649}" dt="2023-06-02T04:16:19.577" v="76"/>
        <pc:sldMkLst>
          <pc:docMk/>
          <pc:sldMk cId="174663548" sldId="1562"/>
        </pc:sldMkLst>
        <pc:spChg chg="mod">
          <ac:chgData name="harry" userId="9d099dfc-9d99-4a20-9aa2-a32fb5459c94" providerId="ADAL" clId="{FF5CE6CE-A4DD-4575-B5CC-CDAD233B9649}" dt="2023-06-02T04:16:19.577" v="76"/>
          <ac:spMkLst>
            <pc:docMk/>
            <pc:sldMk cId="174663548" sldId="1562"/>
            <ac:spMk id="2" creationId="{FD4DB247-167D-7598-8A3E-5BF8381D12ED}"/>
          </ac:spMkLst>
        </pc:spChg>
      </pc:sldChg>
      <pc:sldChg chg="modSp new mod">
        <pc:chgData name="harry" userId="9d099dfc-9d99-4a20-9aa2-a32fb5459c94" providerId="ADAL" clId="{FF5CE6CE-A4DD-4575-B5CC-CDAD233B9649}" dt="2023-06-02T04:16:28.153" v="107"/>
        <pc:sldMkLst>
          <pc:docMk/>
          <pc:sldMk cId="765817063" sldId="1563"/>
        </pc:sldMkLst>
        <pc:spChg chg="mod">
          <ac:chgData name="harry" userId="9d099dfc-9d99-4a20-9aa2-a32fb5459c94" providerId="ADAL" clId="{FF5CE6CE-A4DD-4575-B5CC-CDAD233B9649}" dt="2023-06-02T04:16:28.153" v="107"/>
          <ac:spMkLst>
            <pc:docMk/>
            <pc:sldMk cId="765817063" sldId="1563"/>
            <ac:spMk id="2" creationId="{F1AC4189-ED19-D1EF-AB36-D1C3D86980FC}"/>
          </ac:spMkLst>
        </pc:spChg>
      </pc:sldChg>
      <pc:sldChg chg="new del">
        <pc:chgData name="harry" userId="9d099dfc-9d99-4a20-9aa2-a32fb5459c94" providerId="ADAL" clId="{FF5CE6CE-A4DD-4575-B5CC-CDAD233B9649}" dt="2023-06-02T04:18:09.837" v="168" actId="47"/>
        <pc:sldMkLst>
          <pc:docMk/>
          <pc:sldMk cId="1312343491" sldId="1564"/>
        </pc:sldMkLst>
      </pc:sldChg>
      <pc:sldChg chg="modSp new mod ord">
        <pc:chgData name="harry" userId="9d099dfc-9d99-4a20-9aa2-a32fb5459c94" providerId="ADAL" clId="{FF5CE6CE-A4DD-4575-B5CC-CDAD233B9649}" dt="2023-06-02T04:39:56.684" v="959" actId="20577"/>
        <pc:sldMkLst>
          <pc:docMk/>
          <pc:sldMk cId="1856332208" sldId="1565"/>
        </pc:sldMkLst>
        <pc:spChg chg="mod">
          <ac:chgData name="harry" userId="9d099dfc-9d99-4a20-9aa2-a32fb5459c94" providerId="ADAL" clId="{FF5CE6CE-A4DD-4575-B5CC-CDAD233B9649}" dt="2023-06-02T04:39:56.684" v="959" actId="20577"/>
          <ac:spMkLst>
            <pc:docMk/>
            <pc:sldMk cId="1856332208" sldId="1565"/>
            <ac:spMk id="2" creationId="{C974BB76-3664-C18C-2928-4FDF41617D1F}"/>
          </ac:spMkLst>
        </pc:spChg>
        <pc:spChg chg="mod">
          <ac:chgData name="harry" userId="9d099dfc-9d99-4a20-9aa2-a32fb5459c94" providerId="ADAL" clId="{FF5CE6CE-A4DD-4575-B5CC-CDAD233B9649}" dt="2023-06-02T04:17:33.399" v="164" actId="20577"/>
          <ac:spMkLst>
            <pc:docMk/>
            <pc:sldMk cId="1856332208" sldId="1565"/>
            <ac:spMk id="3" creationId="{CA08AFC8-0CB8-09A4-73CE-FCE0CB0216EC}"/>
          </ac:spMkLst>
        </pc:spChg>
        <pc:spChg chg="mod">
          <ac:chgData name="harry" userId="9d099dfc-9d99-4a20-9aa2-a32fb5459c94" providerId="ADAL" clId="{FF5CE6CE-A4DD-4575-B5CC-CDAD233B9649}" dt="2023-06-02T04:16:41.987" v="112"/>
          <ac:spMkLst>
            <pc:docMk/>
            <pc:sldMk cId="1856332208" sldId="1565"/>
            <ac:spMk id="5" creationId="{4E492A01-2668-A878-6A90-53D8C09DCF05}"/>
          </ac:spMkLst>
        </pc:spChg>
      </pc:sldChg>
      <pc:sldChg chg="modSp add del mod ord">
        <pc:chgData name="harry" userId="9d099dfc-9d99-4a20-9aa2-a32fb5459c94" providerId="ADAL" clId="{FF5CE6CE-A4DD-4575-B5CC-CDAD233B9649}" dt="2023-06-02T04:24:11.832" v="296" actId="47"/>
        <pc:sldMkLst>
          <pc:docMk/>
          <pc:sldMk cId="2517157936" sldId="1566"/>
        </pc:sldMkLst>
        <pc:spChg chg="mod">
          <ac:chgData name="harry" userId="9d099dfc-9d99-4a20-9aa2-a32fb5459c94" providerId="ADAL" clId="{FF5CE6CE-A4DD-4575-B5CC-CDAD233B9649}" dt="2023-06-02T04:18:42.538" v="231" actId="20577"/>
          <ac:spMkLst>
            <pc:docMk/>
            <pc:sldMk cId="2517157936" sldId="1566"/>
            <ac:spMk id="3" creationId="{CA08AFC8-0CB8-09A4-73CE-FCE0CB0216EC}"/>
          </ac:spMkLst>
        </pc:spChg>
        <pc:spChg chg="mod">
          <ac:chgData name="harry" userId="9d099dfc-9d99-4a20-9aa2-a32fb5459c94" providerId="ADAL" clId="{FF5CE6CE-A4DD-4575-B5CC-CDAD233B9649}" dt="2023-06-02T04:18:40.257" v="227"/>
          <ac:spMkLst>
            <pc:docMk/>
            <pc:sldMk cId="2517157936" sldId="1566"/>
            <ac:spMk id="5" creationId="{4E492A01-2668-A878-6A90-53D8C09DCF05}"/>
          </ac:spMkLst>
        </pc:spChg>
      </pc:sldChg>
      <pc:sldChg chg="modSp new mod">
        <pc:chgData name="harry" userId="9d099dfc-9d99-4a20-9aa2-a32fb5459c94" providerId="ADAL" clId="{FF5CE6CE-A4DD-4575-B5CC-CDAD233B9649}" dt="2023-06-02T04:30:25.918" v="893" actId="1076"/>
        <pc:sldMkLst>
          <pc:docMk/>
          <pc:sldMk cId="2706506511" sldId="1566"/>
        </pc:sldMkLst>
        <pc:spChg chg="mod">
          <ac:chgData name="harry" userId="9d099dfc-9d99-4a20-9aa2-a32fb5459c94" providerId="ADAL" clId="{FF5CE6CE-A4DD-4575-B5CC-CDAD233B9649}" dt="2023-06-02T04:24:51.364" v="336"/>
          <ac:spMkLst>
            <pc:docMk/>
            <pc:sldMk cId="2706506511" sldId="1566"/>
            <ac:spMk id="2" creationId="{3DF59FC2-F805-AEF6-16BA-C4C94F291D45}"/>
          </ac:spMkLst>
        </pc:spChg>
        <pc:spChg chg="mod">
          <ac:chgData name="harry" userId="9d099dfc-9d99-4a20-9aa2-a32fb5459c94" providerId="ADAL" clId="{FF5CE6CE-A4DD-4575-B5CC-CDAD233B9649}" dt="2023-06-02T04:24:21.995" v="320"/>
          <ac:spMkLst>
            <pc:docMk/>
            <pc:sldMk cId="2706506511" sldId="1566"/>
            <ac:spMk id="4" creationId="{2008520F-851F-9DE0-D9B0-B3D3B36253EB}"/>
          </ac:spMkLst>
        </pc:spChg>
        <pc:spChg chg="mod">
          <ac:chgData name="harry" userId="9d099dfc-9d99-4a20-9aa2-a32fb5459c94" providerId="ADAL" clId="{FF5CE6CE-A4DD-4575-B5CC-CDAD233B9649}" dt="2023-06-02T04:30:25.918" v="893" actId="1076"/>
          <ac:spMkLst>
            <pc:docMk/>
            <pc:sldMk cId="2706506511" sldId="1566"/>
            <ac:spMk id="5" creationId="{748257B2-6258-F40D-0615-5073458FD514}"/>
          </ac:spMkLst>
        </pc:spChg>
      </pc:sldChg>
      <pc:sldChg chg="new del">
        <pc:chgData name="harry" userId="9d099dfc-9d99-4a20-9aa2-a32fb5459c94" providerId="ADAL" clId="{FF5CE6CE-A4DD-4575-B5CC-CDAD233B9649}" dt="2023-06-02T04:24:08.699" v="295" actId="47"/>
        <pc:sldMkLst>
          <pc:docMk/>
          <pc:sldMk cId="605732660" sldId="1567"/>
        </pc:sldMkLst>
      </pc:sldChg>
      <pc:sldChg chg="modSp new mod">
        <pc:chgData name="harry" userId="9d099dfc-9d99-4a20-9aa2-a32fb5459c94" providerId="ADAL" clId="{FF5CE6CE-A4DD-4575-B5CC-CDAD233B9649}" dt="2023-06-02T04:33:56.115" v="894" actId="14"/>
        <pc:sldMkLst>
          <pc:docMk/>
          <pc:sldMk cId="1032194419" sldId="1567"/>
        </pc:sldMkLst>
        <pc:spChg chg="mod">
          <ac:chgData name="harry" userId="9d099dfc-9d99-4a20-9aa2-a32fb5459c94" providerId="ADAL" clId="{FF5CE6CE-A4DD-4575-B5CC-CDAD233B9649}" dt="2023-06-02T04:33:56.115" v="894" actId="14"/>
          <ac:spMkLst>
            <pc:docMk/>
            <pc:sldMk cId="1032194419" sldId="1567"/>
            <ac:spMk id="2" creationId="{230D13F5-CD46-7526-55A8-962AB4E9BCA1}"/>
          </ac:spMkLst>
        </pc:spChg>
        <pc:spChg chg="mod">
          <ac:chgData name="harry" userId="9d099dfc-9d99-4a20-9aa2-a32fb5459c94" providerId="ADAL" clId="{FF5CE6CE-A4DD-4575-B5CC-CDAD233B9649}" dt="2023-06-02T04:27:44.611" v="569" actId="20577"/>
          <ac:spMkLst>
            <pc:docMk/>
            <pc:sldMk cId="1032194419" sldId="1567"/>
            <ac:spMk id="3" creationId="{50E9581C-AF5C-6B7D-082D-C39E3AE11679}"/>
          </ac:spMkLst>
        </pc:spChg>
        <pc:spChg chg="mod">
          <ac:chgData name="harry" userId="9d099dfc-9d99-4a20-9aa2-a32fb5459c94" providerId="ADAL" clId="{FF5CE6CE-A4DD-4575-B5CC-CDAD233B9649}" dt="2023-06-02T04:27:30.223" v="547"/>
          <ac:spMkLst>
            <pc:docMk/>
            <pc:sldMk cId="1032194419" sldId="1567"/>
            <ac:spMk id="5" creationId="{85E50096-F4F2-10A8-0089-FD41CC8617D5}"/>
          </ac:spMkLst>
        </pc:spChg>
      </pc:sldChg>
      <pc:sldChg chg="add">
        <pc:chgData name="harry" userId="9d099dfc-9d99-4a20-9aa2-a32fb5459c94" providerId="ADAL" clId="{FF5CE6CE-A4DD-4575-B5CC-CDAD233B9649}" dt="2023-06-02T04:27:18.538" v="544"/>
        <pc:sldMkLst>
          <pc:docMk/>
          <pc:sldMk cId="4257682685" sldId="1568"/>
        </pc:sldMkLst>
      </pc:sldChg>
      <pc:sldMasterChg chg="addSldLayout delSldLayout modSldLayout sldLayoutOrd">
        <pc:chgData name="harry" userId="9d099dfc-9d99-4a20-9aa2-a32fb5459c94" providerId="ADAL" clId="{FF5CE6CE-A4DD-4575-B5CC-CDAD233B9649}" dt="2023-06-02T04:38:58.388" v="927" actId="2710"/>
        <pc:sldMasterMkLst>
          <pc:docMk/>
          <pc:sldMasterMk cId="2755528498" sldId="2147483648"/>
        </pc:sldMasterMkLst>
        <pc:sldLayoutChg chg="mod">
          <pc:chgData name="harry" userId="9d099dfc-9d99-4a20-9aa2-a32fb5459c94" providerId="ADAL" clId="{FF5CE6CE-A4DD-4575-B5CC-CDAD233B9649}" dt="2023-06-02T04:37:45.257" v="922" actId="6014"/>
          <pc:sldLayoutMkLst>
            <pc:docMk/>
            <pc:sldMasterMk cId="2755528498" sldId="2147483648"/>
            <pc:sldLayoutMk cId="1735709631" sldId="2147483833"/>
          </pc:sldLayoutMkLst>
        </pc:sldLayoutChg>
        <pc:sldLayoutChg chg="del">
          <pc:chgData name="harry" userId="9d099dfc-9d99-4a20-9aa2-a32fb5459c94" providerId="ADAL" clId="{FF5CE6CE-A4DD-4575-B5CC-CDAD233B9649}" dt="2023-06-02T04:37:09.925" v="908" actId="2696"/>
          <pc:sldLayoutMkLst>
            <pc:docMk/>
            <pc:sldMasterMk cId="2755528498" sldId="2147483648"/>
            <pc:sldLayoutMk cId="664153696" sldId="2147483834"/>
          </pc:sldLayoutMkLst>
        </pc:sldLayoutChg>
        <pc:sldLayoutChg chg="modSp mod">
          <pc:chgData name="harry" userId="9d099dfc-9d99-4a20-9aa2-a32fb5459c94" providerId="ADAL" clId="{FF5CE6CE-A4DD-4575-B5CC-CDAD233B9649}" dt="2023-06-02T04:38:04.496" v="925" actId="6014"/>
          <pc:sldLayoutMkLst>
            <pc:docMk/>
            <pc:sldMasterMk cId="2755528498" sldId="2147483648"/>
            <pc:sldLayoutMk cId="4025611854" sldId="2147483835"/>
          </pc:sldLayoutMkLst>
          <pc:spChg chg="mod">
            <ac:chgData name="harry" userId="9d099dfc-9d99-4a20-9aa2-a32fb5459c94" providerId="ADAL" clId="{FF5CE6CE-A4DD-4575-B5CC-CDAD233B9649}" dt="2023-06-02T04:34:35.665" v="896" actId="20577"/>
            <ac:spMkLst>
              <pc:docMk/>
              <pc:sldMasterMk cId="2755528498" sldId="2147483648"/>
              <pc:sldLayoutMk cId="4025611854" sldId="2147483835"/>
              <ac:spMk id="4" creationId="{A8A66203-A3FA-A042-94CC-54FB1F3EEA11}"/>
            </ac:spMkLst>
          </pc:spChg>
        </pc:sldLayoutChg>
        <pc:sldLayoutChg chg="modSp mod">
          <pc:chgData name="harry" userId="9d099dfc-9d99-4a20-9aa2-a32fb5459c94" providerId="ADAL" clId="{FF5CE6CE-A4DD-4575-B5CC-CDAD233B9649}" dt="2023-06-02T04:34:59.864" v="901" actId="404"/>
          <pc:sldLayoutMkLst>
            <pc:docMk/>
            <pc:sldMasterMk cId="2755528498" sldId="2147483648"/>
            <pc:sldLayoutMk cId="3210072971" sldId="2147483839"/>
          </pc:sldLayoutMkLst>
          <pc:spChg chg="mod">
            <ac:chgData name="harry" userId="9d099dfc-9d99-4a20-9aa2-a32fb5459c94" providerId="ADAL" clId="{FF5CE6CE-A4DD-4575-B5CC-CDAD233B9649}" dt="2023-06-02T04:34:59.864" v="901" actId="404"/>
            <ac:spMkLst>
              <pc:docMk/>
              <pc:sldMasterMk cId="2755528498" sldId="2147483648"/>
              <pc:sldLayoutMk cId="3210072971" sldId="2147483839"/>
              <ac:spMk id="17" creationId="{8E674ED2-5BB4-F4F2-7D4D-B2948C4E76A5}"/>
            </ac:spMkLst>
          </pc:spChg>
        </pc:sldLayoutChg>
        <pc:sldLayoutChg chg="modSp mod">
          <pc:chgData name="harry" userId="9d099dfc-9d99-4a20-9aa2-a32fb5459c94" providerId="ADAL" clId="{FF5CE6CE-A4DD-4575-B5CC-CDAD233B9649}" dt="2023-06-02T04:35:02.569" v="902" actId="404"/>
          <pc:sldLayoutMkLst>
            <pc:docMk/>
            <pc:sldMasterMk cId="2755528498" sldId="2147483648"/>
            <pc:sldLayoutMk cId="3047714407" sldId="2147483840"/>
          </pc:sldLayoutMkLst>
          <pc:spChg chg="mod">
            <ac:chgData name="harry" userId="9d099dfc-9d99-4a20-9aa2-a32fb5459c94" providerId="ADAL" clId="{FF5CE6CE-A4DD-4575-B5CC-CDAD233B9649}" dt="2023-06-02T04:35:02.569" v="902" actId="404"/>
            <ac:spMkLst>
              <pc:docMk/>
              <pc:sldMasterMk cId="2755528498" sldId="2147483648"/>
              <pc:sldLayoutMk cId="3047714407" sldId="2147483840"/>
              <ac:spMk id="16" creationId="{BD451822-E828-798C-44AD-E83159B4D8EA}"/>
            </ac:spMkLst>
          </pc:spChg>
        </pc:sldLayoutChg>
        <pc:sldLayoutChg chg="modSp mod">
          <pc:chgData name="harry" userId="9d099dfc-9d99-4a20-9aa2-a32fb5459c94" providerId="ADAL" clId="{FF5CE6CE-A4DD-4575-B5CC-CDAD233B9649}" dt="2023-06-02T04:35:05.273" v="903" actId="404"/>
          <pc:sldLayoutMkLst>
            <pc:docMk/>
            <pc:sldMasterMk cId="2755528498" sldId="2147483648"/>
            <pc:sldLayoutMk cId="1310936553" sldId="2147483841"/>
          </pc:sldLayoutMkLst>
          <pc:spChg chg="mod">
            <ac:chgData name="harry" userId="9d099dfc-9d99-4a20-9aa2-a32fb5459c94" providerId="ADAL" clId="{FF5CE6CE-A4DD-4575-B5CC-CDAD233B9649}" dt="2023-06-02T04:35:05.273" v="903" actId="404"/>
            <ac:spMkLst>
              <pc:docMk/>
              <pc:sldMasterMk cId="2755528498" sldId="2147483648"/>
              <pc:sldLayoutMk cId="1310936553" sldId="2147483841"/>
              <ac:spMk id="17" creationId="{2C93182D-2E69-F998-9818-FB16DEAB985D}"/>
            </ac:spMkLst>
          </pc:spChg>
        </pc:sldLayoutChg>
        <pc:sldLayoutChg chg="modSp mod">
          <pc:chgData name="harry" userId="9d099dfc-9d99-4a20-9aa2-a32fb5459c94" providerId="ADAL" clId="{FF5CE6CE-A4DD-4575-B5CC-CDAD233B9649}" dt="2023-06-02T04:35:07.265" v="904" actId="404"/>
          <pc:sldLayoutMkLst>
            <pc:docMk/>
            <pc:sldMasterMk cId="2755528498" sldId="2147483648"/>
            <pc:sldLayoutMk cId="2347432129" sldId="2147483842"/>
          </pc:sldLayoutMkLst>
          <pc:spChg chg="mod">
            <ac:chgData name="harry" userId="9d099dfc-9d99-4a20-9aa2-a32fb5459c94" providerId="ADAL" clId="{FF5CE6CE-A4DD-4575-B5CC-CDAD233B9649}" dt="2023-06-02T04:35:07.265" v="904" actId="404"/>
            <ac:spMkLst>
              <pc:docMk/>
              <pc:sldMasterMk cId="2755528498" sldId="2147483648"/>
              <pc:sldLayoutMk cId="2347432129" sldId="2147483842"/>
              <ac:spMk id="27" creationId="{7C8345ED-83AF-A742-F16E-C8818751B982}"/>
            </ac:spMkLst>
          </pc:spChg>
        </pc:sldLayoutChg>
        <pc:sldLayoutChg chg="modSp mod">
          <pc:chgData name="harry" userId="9d099dfc-9d99-4a20-9aa2-a32fb5459c94" providerId="ADAL" clId="{FF5CE6CE-A4DD-4575-B5CC-CDAD233B9649}" dt="2023-06-02T04:35:09.377" v="905" actId="404"/>
          <pc:sldLayoutMkLst>
            <pc:docMk/>
            <pc:sldMasterMk cId="2755528498" sldId="2147483648"/>
            <pc:sldLayoutMk cId="3165203677" sldId="2147483843"/>
          </pc:sldLayoutMkLst>
          <pc:spChg chg="mod">
            <ac:chgData name="harry" userId="9d099dfc-9d99-4a20-9aa2-a32fb5459c94" providerId="ADAL" clId="{FF5CE6CE-A4DD-4575-B5CC-CDAD233B9649}" dt="2023-06-02T04:35:09.377" v="905" actId="404"/>
            <ac:spMkLst>
              <pc:docMk/>
              <pc:sldMasterMk cId="2755528498" sldId="2147483648"/>
              <pc:sldLayoutMk cId="3165203677" sldId="2147483843"/>
              <ac:spMk id="31" creationId="{47D3E6B0-9C83-6AE7-DEAB-0F341F35653E}"/>
            </ac:spMkLst>
          </pc:spChg>
        </pc:sldLayoutChg>
        <pc:sldLayoutChg chg="modSp mod">
          <pc:chgData name="harry" userId="9d099dfc-9d99-4a20-9aa2-a32fb5459c94" providerId="ADAL" clId="{FF5CE6CE-A4DD-4575-B5CC-CDAD233B9649}" dt="2023-06-02T04:34:53.385" v="899" actId="404"/>
          <pc:sldLayoutMkLst>
            <pc:docMk/>
            <pc:sldMasterMk cId="2755528498" sldId="2147483648"/>
            <pc:sldLayoutMk cId="2246616837" sldId="2147483844"/>
          </pc:sldLayoutMkLst>
          <pc:spChg chg="mod">
            <ac:chgData name="harry" userId="9d099dfc-9d99-4a20-9aa2-a32fb5459c94" providerId="ADAL" clId="{FF5CE6CE-A4DD-4575-B5CC-CDAD233B9649}" dt="2023-06-02T04:34:53.385" v="899" actId="404"/>
            <ac:spMkLst>
              <pc:docMk/>
              <pc:sldMasterMk cId="2755528498" sldId="2147483648"/>
              <pc:sldLayoutMk cId="2246616837" sldId="2147483844"/>
              <ac:spMk id="9" creationId="{9F556BDF-3CB2-4640-A9D1-CE99F1E7405C}"/>
            </ac:spMkLst>
          </pc:spChg>
        </pc:sldLayoutChg>
        <pc:sldLayoutChg chg="modSp mod ord">
          <pc:chgData name="harry" userId="9d099dfc-9d99-4a20-9aa2-a32fb5459c94" providerId="ADAL" clId="{FF5CE6CE-A4DD-4575-B5CC-CDAD233B9649}" dt="2023-06-02T04:38:58.388" v="927" actId="2710"/>
          <pc:sldLayoutMkLst>
            <pc:docMk/>
            <pc:sldMasterMk cId="2755528498" sldId="2147483648"/>
            <pc:sldLayoutMk cId="3688965759" sldId="2147483845"/>
          </pc:sldLayoutMkLst>
          <pc:spChg chg="mod">
            <ac:chgData name="harry" userId="9d099dfc-9d99-4a20-9aa2-a32fb5459c94" providerId="ADAL" clId="{FF5CE6CE-A4DD-4575-B5CC-CDAD233B9649}" dt="2023-06-02T04:38:58.388" v="927" actId="2710"/>
            <ac:spMkLst>
              <pc:docMk/>
              <pc:sldMasterMk cId="2755528498" sldId="2147483648"/>
              <pc:sldLayoutMk cId="3688965759" sldId="2147483845"/>
              <ac:spMk id="4" creationId="{00000000-0000-0000-0000-000000000000}"/>
            </ac:spMkLst>
          </pc:spChg>
          <pc:spChg chg="mod">
            <ac:chgData name="harry" userId="9d099dfc-9d99-4a20-9aa2-a32fb5459c94" providerId="ADAL" clId="{FF5CE6CE-A4DD-4575-B5CC-CDAD233B9649}" dt="2023-06-02T04:34:57.305" v="900" actId="404"/>
            <ac:spMkLst>
              <pc:docMk/>
              <pc:sldMasterMk cId="2755528498" sldId="2147483648"/>
              <pc:sldLayoutMk cId="3688965759" sldId="2147483845"/>
              <ac:spMk id="15" creationId="{88A470C3-9F8B-18C0-4D00-286696B4A868}"/>
            </ac:spMkLst>
          </pc:spChg>
        </pc:sldLayoutChg>
        <pc:sldLayoutChg chg="del">
          <pc:chgData name="harry" userId="9d099dfc-9d99-4a20-9aa2-a32fb5459c94" providerId="ADAL" clId="{FF5CE6CE-A4DD-4575-B5CC-CDAD233B9649}" dt="2023-06-02T04:37:07.125" v="907" actId="2696"/>
          <pc:sldLayoutMkLst>
            <pc:docMk/>
            <pc:sldMasterMk cId="2755528498" sldId="2147483648"/>
            <pc:sldLayoutMk cId="2514729985" sldId="2147483846"/>
          </pc:sldLayoutMkLst>
        </pc:sldLayoutChg>
        <pc:sldLayoutChg chg="del">
          <pc:chgData name="harry" userId="9d099dfc-9d99-4a20-9aa2-a32fb5459c94" providerId="ADAL" clId="{FF5CE6CE-A4DD-4575-B5CC-CDAD233B9649}" dt="2023-06-02T04:37:03.157" v="906" actId="2696"/>
          <pc:sldLayoutMkLst>
            <pc:docMk/>
            <pc:sldMasterMk cId="2755528498" sldId="2147483648"/>
            <pc:sldLayoutMk cId="2327736166" sldId="2147483847"/>
          </pc:sldLayoutMkLst>
        </pc:sldLayoutChg>
        <pc:sldLayoutChg chg="mod">
          <pc:chgData name="harry" userId="9d099dfc-9d99-4a20-9aa2-a32fb5459c94" providerId="ADAL" clId="{FF5CE6CE-A4DD-4575-B5CC-CDAD233B9649}" dt="2023-06-02T04:37:50.303" v="923" actId="6014"/>
          <pc:sldLayoutMkLst>
            <pc:docMk/>
            <pc:sldMasterMk cId="2755528498" sldId="2147483648"/>
            <pc:sldLayoutMk cId="1816409842" sldId="2147483848"/>
          </pc:sldLayoutMkLst>
        </pc:sldLayoutChg>
        <pc:sldLayoutChg chg="mod">
          <pc:chgData name="harry" userId="9d099dfc-9d99-4a20-9aa2-a32fb5459c94" providerId="ADAL" clId="{FF5CE6CE-A4DD-4575-B5CC-CDAD233B9649}" dt="2023-06-02T04:37:57.539" v="924" actId="6014"/>
          <pc:sldLayoutMkLst>
            <pc:docMk/>
            <pc:sldMasterMk cId="2755528498" sldId="2147483648"/>
            <pc:sldLayoutMk cId="1132905341" sldId="2147483849"/>
          </pc:sldLayoutMkLst>
        </pc:sldLayoutChg>
        <pc:sldLayoutChg chg="del">
          <pc:chgData name="harry" userId="9d099dfc-9d99-4a20-9aa2-a32fb5459c94" providerId="ADAL" clId="{FF5CE6CE-A4DD-4575-B5CC-CDAD233B9649}" dt="2023-06-02T04:26:53.637" v="539" actId="2696"/>
          <pc:sldLayoutMkLst>
            <pc:docMk/>
            <pc:sldMasterMk cId="2755528498" sldId="2147483648"/>
            <pc:sldLayoutMk cId="698894412" sldId="2147483850"/>
          </pc:sldLayoutMkLst>
        </pc:sldLayoutChg>
        <pc:sldLayoutChg chg="del">
          <pc:chgData name="harry" userId="9d099dfc-9d99-4a20-9aa2-a32fb5459c94" providerId="ADAL" clId="{FF5CE6CE-A4DD-4575-B5CC-CDAD233B9649}" dt="2023-06-02T04:26:55.628" v="540" actId="2696"/>
          <pc:sldLayoutMkLst>
            <pc:docMk/>
            <pc:sldMasterMk cId="2755528498" sldId="2147483648"/>
            <pc:sldLayoutMk cId="170669796" sldId="2147483852"/>
          </pc:sldLayoutMkLst>
        </pc:sldLayoutChg>
        <pc:sldLayoutChg chg="del">
          <pc:chgData name="harry" userId="9d099dfc-9d99-4a20-9aa2-a32fb5459c94" providerId="ADAL" clId="{FF5CE6CE-A4DD-4575-B5CC-CDAD233B9649}" dt="2023-06-02T04:26:56.807" v="541" actId="2696"/>
          <pc:sldLayoutMkLst>
            <pc:docMk/>
            <pc:sldMasterMk cId="2755528498" sldId="2147483648"/>
            <pc:sldLayoutMk cId="1986060068" sldId="2147483853"/>
          </pc:sldLayoutMkLst>
        </pc:sldLayoutChg>
        <pc:sldLayoutChg chg="del">
          <pc:chgData name="harry" userId="9d099dfc-9d99-4a20-9aa2-a32fb5459c94" providerId="ADAL" clId="{FF5CE6CE-A4DD-4575-B5CC-CDAD233B9649}" dt="2023-06-02T04:27:00.408" v="542" actId="2696"/>
          <pc:sldLayoutMkLst>
            <pc:docMk/>
            <pc:sldMasterMk cId="2755528498" sldId="2147483648"/>
            <pc:sldLayoutMk cId="3638805253" sldId="2147483856"/>
          </pc:sldLayoutMkLst>
        </pc:sldLayoutChg>
        <pc:sldLayoutChg chg="del">
          <pc:chgData name="harry" userId="9d099dfc-9d99-4a20-9aa2-a32fb5459c94" providerId="ADAL" clId="{FF5CE6CE-A4DD-4575-B5CC-CDAD233B9649}" dt="2023-06-02T04:27:03.676" v="543" actId="2696"/>
          <pc:sldLayoutMkLst>
            <pc:docMk/>
            <pc:sldMasterMk cId="2755528498" sldId="2147483648"/>
            <pc:sldLayoutMk cId="214811528" sldId="2147483857"/>
          </pc:sldLayoutMkLst>
        </pc:sldLayoutChg>
        <pc:sldLayoutChg chg="modSp mod">
          <pc:chgData name="harry" userId="9d099dfc-9d99-4a20-9aa2-a32fb5459c94" providerId="ADAL" clId="{FF5CE6CE-A4DD-4575-B5CC-CDAD233B9649}" dt="2023-06-02T04:34:45.737" v="897" actId="404"/>
          <pc:sldLayoutMkLst>
            <pc:docMk/>
            <pc:sldMasterMk cId="2755528498" sldId="2147483648"/>
            <pc:sldLayoutMk cId="304721702" sldId="2147483858"/>
          </pc:sldLayoutMkLst>
          <pc:spChg chg="mod">
            <ac:chgData name="harry" userId="9d099dfc-9d99-4a20-9aa2-a32fb5459c94" providerId="ADAL" clId="{FF5CE6CE-A4DD-4575-B5CC-CDAD233B9649}" dt="2023-06-02T04:34:45.737" v="897" actId="404"/>
            <ac:spMkLst>
              <pc:docMk/>
              <pc:sldMasterMk cId="2755528498" sldId="2147483648"/>
              <pc:sldLayoutMk cId="304721702" sldId="2147483858"/>
              <ac:spMk id="9" creationId="{9F556BDF-3CB2-4640-A9D1-CE99F1E7405C}"/>
            </ac:spMkLst>
          </pc:spChg>
          <pc:picChg chg="mod">
            <ac:chgData name="harry" userId="9d099dfc-9d99-4a20-9aa2-a32fb5459c94" providerId="ADAL" clId="{FF5CE6CE-A4DD-4575-B5CC-CDAD233B9649}" dt="2023-06-02T04:21:52.517" v="260" actId="1076"/>
            <ac:picMkLst>
              <pc:docMk/>
              <pc:sldMasterMk cId="2755528498" sldId="2147483648"/>
              <pc:sldLayoutMk cId="304721702" sldId="2147483858"/>
              <ac:picMk id="3" creationId="{00000000-0000-0000-0000-000000000000}"/>
            </ac:picMkLst>
          </pc:picChg>
        </pc:sldLayoutChg>
        <pc:sldLayoutChg chg="addSp delSp modSp new del mod ord">
          <pc:chgData name="harry" userId="9d099dfc-9d99-4a20-9aa2-a32fb5459c94" providerId="ADAL" clId="{FF5CE6CE-A4DD-4575-B5CC-CDAD233B9649}" dt="2023-06-02T04:22:15.041" v="262" actId="2696"/>
          <pc:sldLayoutMkLst>
            <pc:docMk/>
            <pc:sldMasterMk cId="2755528498" sldId="2147483648"/>
            <pc:sldLayoutMk cId="1604611138" sldId="2147483859"/>
          </pc:sldLayoutMkLst>
          <pc:spChg chg="del mod">
            <ac:chgData name="harry" userId="9d099dfc-9d99-4a20-9aa2-a32fb5459c94" providerId="ADAL" clId="{FF5CE6CE-A4DD-4575-B5CC-CDAD233B9649}" dt="2023-06-02T04:21:10.118" v="250"/>
            <ac:spMkLst>
              <pc:docMk/>
              <pc:sldMasterMk cId="2755528498" sldId="2147483648"/>
              <pc:sldLayoutMk cId="1604611138" sldId="2147483859"/>
              <ac:spMk id="2" creationId="{FF217BBF-C561-2D96-A8BC-2625B8E3DC21}"/>
            </ac:spMkLst>
          </pc:spChg>
          <pc:spChg chg="del">
            <ac:chgData name="harry" userId="9d099dfc-9d99-4a20-9aa2-a32fb5459c94" providerId="ADAL" clId="{FF5CE6CE-A4DD-4575-B5CC-CDAD233B9649}" dt="2023-06-02T04:21:12.681" v="252"/>
            <ac:spMkLst>
              <pc:docMk/>
              <pc:sldMasterMk cId="2755528498" sldId="2147483648"/>
              <pc:sldLayoutMk cId="1604611138" sldId="2147483859"/>
              <ac:spMk id="3" creationId="{DD29DE0D-0A36-4731-1A28-B69BF335968E}"/>
            </ac:spMkLst>
          </pc:spChg>
          <pc:spChg chg="del">
            <ac:chgData name="harry" userId="9d099dfc-9d99-4a20-9aa2-a32fb5459c94" providerId="ADAL" clId="{FF5CE6CE-A4DD-4575-B5CC-CDAD233B9649}" dt="2023-06-02T04:21:12.681" v="252"/>
            <ac:spMkLst>
              <pc:docMk/>
              <pc:sldMasterMk cId="2755528498" sldId="2147483648"/>
              <pc:sldLayoutMk cId="1604611138" sldId="2147483859"/>
              <ac:spMk id="4" creationId="{48916051-D7C6-CC47-5D3A-2FEE6B648A33}"/>
            </ac:spMkLst>
          </pc:spChg>
          <pc:spChg chg="del">
            <ac:chgData name="harry" userId="9d099dfc-9d99-4a20-9aa2-a32fb5459c94" providerId="ADAL" clId="{FF5CE6CE-A4DD-4575-B5CC-CDAD233B9649}" dt="2023-06-02T04:21:12.681" v="252"/>
            <ac:spMkLst>
              <pc:docMk/>
              <pc:sldMasterMk cId="2755528498" sldId="2147483648"/>
              <pc:sldLayoutMk cId="1604611138" sldId="2147483859"/>
              <ac:spMk id="5" creationId="{43CBD6A4-1CF9-A622-8131-B7D87EDCE122}"/>
            </ac:spMkLst>
          </pc:spChg>
          <pc:spChg chg="add mod">
            <ac:chgData name="harry" userId="9d099dfc-9d99-4a20-9aa2-a32fb5459c94" providerId="ADAL" clId="{FF5CE6CE-A4DD-4575-B5CC-CDAD233B9649}" dt="2023-06-02T04:21:10.572" v="251"/>
            <ac:spMkLst>
              <pc:docMk/>
              <pc:sldMasterMk cId="2755528498" sldId="2147483648"/>
              <pc:sldLayoutMk cId="1604611138" sldId="2147483859"/>
              <ac:spMk id="8" creationId="{5DE10E31-3152-062F-D4B2-1B3D900CE00B}"/>
            </ac:spMkLst>
          </pc:spChg>
          <pc:spChg chg="add del mod">
            <ac:chgData name="harry" userId="9d099dfc-9d99-4a20-9aa2-a32fb5459c94" providerId="ADAL" clId="{FF5CE6CE-A4DD-4575-B5CC-CDAD233B9649}" dt="2023-06-02T04:21:13.837" v="254"/>
            <ac:spMkLst>
              <pc:docMk/>
              <pc:sldMasterMk cId="2755528498" sldId="2147483648"/>
              <pc:sldLayoutMk cId="1604611138" sldId="2147483859"/>
              <ac:spMk id="9" creationId="{38492BEE-B880-B420-7C7C-1DA8BEBA7B8F}"/>
            </ac:spMkLst>
          </pc:spChg>
          <pc:spChg chg="add del mod">
            <ac:chgData name="harry" userId="9d099dfc-9d99-4a20-9aa2-a32fb5459c94" providerId="ADAL" clId="{FF5CE6CE-A4DD-4575-B5CC-CDAD233B9649}" dt="2023-06-02T04:21:13.837" v="254"/>
            <ac:spMkLst>
              <pc:docMk/>
              <pc:sldMasterMk cId="2755528498" sldId="2147483648"/>
              <pc:sldLayoutMk cId="1604611138" sldId="2147483859"/>
              <ac:spMk id="10" creationId="{F9B9BDEC-8629-D0F3-44D9-19F563118983}"/>
            </ac:spMkLst>
          </pc:spChg>
          <pc:spChg chg="add del mod">
            <ac:chgData name="harry" userId="9d099dfc-9d99-4a20-9aa2-a32fb5459c94" providerId="ADAL" clId="{FF5CE6CE-A4DD-4575-B5CC-CDAD233B9649}" dt="2023-06-02T04:21:13.837" v="254"/>
            <ac:spMkLst>
              <pc:docMk/>
              <pc:sldMasterMk cId="2755528498" sldId="2147483648"/>
              <pc:sldLayoutMk cId="1604611138" sldId="2147483859"/>
              <ac:spMk id="11" creationId="{5454DF72-1A50-0350-7554-421326D5E6B3}"/>
            </ac:spMkLst>
          </pc:spChg>
          <pc:spChg chg="add mod">
            <ac:chgData name="harry" userId="9d099dfc-9d99-4a20-9aa2-a32fb5459c94" providerId="ADAL" clId="{FF5CE6CE-A4DD-4575-B5CC-CDAD233B9649}" dt="2023-06-02T04:21:14.238" v="255"/>
            <ac:spMkLst>
              <pc:docMk/>
              <pc:sldMasterMk cId="2755528498" sldId="2147483648"/>
              <pc:sldLayoutMk cId="1604611138" sldId="2147483859"/>
              <ac:spMk id="12" creationId="{CAA2F98C-77B5-FA8C-8C42-F5C6927255E3}"/>
            </ac:spMkLst>
          </pc:spChg>
          <pc:spChg chg="add mod">
            <ac:chgData name="harry" userId="9d099dfc-9d99-4a20-9aa2-a32fb5459c94" providerId="ADAL" clId="{FF5CE6CE-A4DD-4575-B5CC-CDAD233B9649}" dt="2023-06-02T04:21:14.238" v="255"/>
            <ac:spMkLst>
              <pc:docMk/>
              <pc:sldMasterMk cId="2755528498" sldId="2147483648"/>
              <pc:sldLayoutMk cId="1604611138" sldId="2147483859"/>
              <ac:spMk id="13" creationId="{C7F27D5F-D59B-8895-DB86-6D6186CF71DF}"/>
            </ac:spMkLst>
          </pc:spChg>
          <pc:spChg chg="add mod">
            <ac:chgData name="harry" userId="9d099dfc-9d99-4a20-9aa2-a32fb5459c94" providerId="ADAL" clId="{FF5CE6CE-A4DD-4575-B5CC-CDAD233B9649}" dt="2023-06-02T04:21:14.238" v="255"/>
            <ac:spMkLst>
              <pc:docMk/>
              <pc:sldMasterMk cId="2755528498" sldId="2147483648"/>
              <pc:sldLayoutMk cId="1604611138" sldId="2147483859"/>
              <ac:spMk id="14" creationId="{F768A3A9-135C-08B9-73F1-CF0B977E09E6}"/>
            </ac:spMkLst>
          </pc:spChg>
          <pc:picChg chg="add del mod">
            <ac:chgData name="harry" userId="9d099dfc-9d99-4a20-9aa2-a32fb5459c94" providerId="ADAL" clId="{FF5CE6CE-A4DD-4575-B5CC-CDAD233B9649}" dt="2023-06-02T04:20:30.081" v="247" actId="478"/>
            <ac:picMkLst>
              <pc:docMk/>
              <pc:sldMasterMk cId="2755528498" sldId="2147483648"/>
              <pc:sldLayoutMk cId="1604611138" sldId="2147483859"/>
              <ac:picMk id="6" creationId="{95EA2B2B-0B70-AC81-6F73-D0C9014DCA3C}"/>
            </ac:picMkLst>
          </pc:picChg>
          <pc:picChg chg="add mod">
            <ac:chgData name="harry" userId="9d099dfc-9d99-4a20-9aa2-a32fb5459c94" providerId="ADAL" clId="{FF5CE6CE-A4DD-4575-B5CC-CDAD233B9649}" dt="2023-06-02T04:20:31.190" v="248"/>
            <ac:picMkLst>
              <pc:docMk/>
              <pc:sldMasterMk cId="2755528498" sldId="2147483648"/>
              <pc:sldLayoutMk cId="1604611138" sldId="2147483859"/>
              <ac:picMk id="7" creationId="{C42185EF-B9C1-2754-7080-D4C71E828FCD}"/>
            </ac:picMkLst>
          </pc:picChg>
        </pc:sldLayoutChg>
        <pc:sldLayoutChg chg="addSp delSp modSp mod">
          <pc:chgData name="harry" userId="9d099dfc-9d99-4a20-9aa2-a32fb5459c94" providerId="ADAL" clId="{FF5CE6CE-A4DD-4575-B5CC-CDAD233B9649}" dt="2023-06-02T04:34:48.777" v="898" actId="404"/>
          <pc:sldLayoutMkLst>
            <pc:docMk/>
            <pc:sldMasterMk cId="2755528498" sldId="2147483648"/>
            <pc:sldLayoutMk cId="2998209370" sldId="2147483860"/>
          </pc:sldLayoutMkLst>
          <pc:spChg chg="add del mod">
            <ac:chgData name="harry" userId="9d099dfc-9d99-4a20-9aa2-a32fb5459c94" providerId="ADAL" clId="{FF5CE6CE-A4DD-4575-B5CC-CDAD233B9649}" dt="2023-06-02T04:22:20.280" v="265"/>
            <ac:spMkLst>
              <pc:docMk/>
              <pc:sldMasterMk cId="2755528498" sldId="2147483648"/>
              <pc:sldLayoutMk cId="2998209370" sldId="2147483860"/>
              <ac:spMk id="2" creationId="{E8CED105-7376-C344-67DC-4C791BA1B275}"/>
            </ac:spMkLst>
          </pc:spChg>
          <pc:spChg chg="add del">
            <ac:chgData name="harry" userId="9d099dfc-9d99-4a20-9aa2-a32fb5459c94" providerId="ADAL" clId="{FF5CE6CE-A4DD-4575-B5CC-CDAD233B9649}" dt="2023-06-02T04:22:42.046" v="267" actId="11529"/>
            <ac:spMkLst>
              <pc:docMk/>
              <pc:sldMasterMk cId="2755528498" sldId="2147483648"/>
              <pc:sldLayoutMk cId="2998209370" sldId="2147483860"/>
              <ac:spMk id="4" creationId="{38E307C2-77CB-52FE-B475-A4C6F0255A8B}"/>
            </ac:spMkLst>
          </pc:spChg>
          <pc:spChg chg="add mod">
            <ac:chgData name="harry" userId="9d099dfc-9d99-4a20-9aa2-a32fb5459c94" providerId="ADAL" clId="{FF5CE6CE-A4DD-4575-B5CC-CDAD233B9649}" dt="2023-06-02T04:23:14.852" v="281" actId="1076"/>
            <ac:spMkLst>
              <pc:docMk/>
              <pc:sldMasterMk cId="2755528498" sldId="2147483648"/>
              <pc:sldLayoutMk cId="2998209370" sldId="2147483860"/>
              <ac:spMk id="5" creationId="{37983881-77B8-E808-7B4D-1C7711CC77FF}"/>
            </ac:spMkLst>
          </pc:spChg>
          <pc:spChg chg="add mod">
            <ac:chgData name="harry" userId="9d099dfc-9d99-4a20-9aa2-a32fb5459c94" providerId="ADAL" clId="{FF5CE6CE-A4DD-4575-B5CC-CDAD233B9649}" dt="2023-06-02T04:23:25.914" v="291" actId="404"/>
            <ac:spMkLst>
              <pc:docMk/>
              <pc:sldMasterMk cId="2755528498" sldId="2147483648"/>
              <pc:sldLayoutMk cId="2998209370" sldId="2147483860"/>
              <ac:spMk id="6" creationId="{CA7A89AF-EE76-7007-180E-745DC590FB47}"/>
            </ac:spMkLst>
          </pc:spChg>
          <pc:spChg chg="mod">
            <ac:chgData name="harry" userId="9d099dfc-9d99-4a20-9aa2-a32fb5459c94" providerId="ADAL" clId="{FF5CE6CE-A4DD-4575-B5CC-CDAD233B9649}" dt="2023-06-02T04:34:48.777" v="898" actId="404"/>
            <ac:spMkLst>
              <pc:docMk/>
              <pc:sldMasterMk cId="2755528498" sldId="2147483648"/>
              <pc:sldLayoutMk cId="2998209370" sldId="2147483860"/>
              <ac:spMk id="9" creationId="{9F556BDF-3CB2-4640-A9D1-CE99F1E7405C}"/>
            </ac:spMkLst>
          </pc:spChg>
          <pc:spChg chg="add del">
            <ac:chgData name="harry" userId="9d099dfc-9d99-4a20-9aa2-a32fb5459c94" providerId="ADAL" clId="{FF5CE6CE-A4DD-4575-B5CC-CDAD233B9649}" dt="2023-06-02T04:22:20.655" v="266"/>
            <ac:spMkLst>
              <pc:docMk/>
              <pc:sldMasterMk cId="2755528498" sldId="2147483648"/>
              <pc:sldLayoutMk cId="2998209370" sldId="2147483860"/>
              <ac:spMk id="10" creationId="{CCBCA87D-84AD-D84C-AE68-ABB93663FFB0}"/>
            </ac:spMkLst>
          </pc:spChg>
        </pc:sldLayoutChg>
      </pc:sldMasterChg>
      <pc:sldMasterChg chg="new del mod addSldLayout delSldLayout">
        <pc:chgData name="harry" userId="9d099dfc-9d99-4a20-9aa2-a32fb5459c94" providerId="ADAL" clId="{FF5CE6CE-A4DD-4575-B5CC-CDAD233B9649}" dt="2023-06-02T04:20:00.317" v="244" actId="2696"/>
        <pc:sldMasterMkLst>
          <pc:docMk/>
          <pc:sldMasterMk cId="57166249" sldId="2147483859"/>
        </pc:sldMasterMkLst>
        <pc:sldLayoutChg chg="new del replId">
          <pc:chgData name="harry" userId="9d099dfc-9d99-4a20-9aa2-a32fb5459c94" providerId="ADAL" clId="{FF5CE6CE-A4DD-4575-B5CC-CDAD233B9649}" dt="2023-06-02T04:20:00.270" v="233" actId="2696"/>
          <pc:sldLayoutMkLst>
            <pc:docMk/>
            <pc:sldMasterMk cId="57166249" sldId="2147483859"/>
            <pc:sldLayoutMk cId="1522355170" sldId="2147483860"/>
          </pc:sldLayoutMkLst>
        </pc:sldLayoutChg>
        <pc:sldLayoutChg chg="new del replId">
          <pc:chgData name="harry" userId="9d099dfc-9d99-4a20-9aa2-a32fb5459c94" providerId="ADAL" clId="{FF5CE6CE-A4DD-4575-B5CC-CDAD233B9649}" dt="2023-06-02T04:20:00.270" v="234" actId="2696"/>
          <pc:sldLayoutMkLst>
            <pc:docMk/>
            <pc:sldMasterMk cId="57166249" sldId="2147483859"/>
            <pc:sldLayoutMk cId="489508340" sldId="2147483861"/>
          </pc:sldLayoutMkLst>
        </pc:sldLayoutChg>
        <pc:sldLayoutChg chg="new del replId">
          <pc:chgData name="harry" userId="9d099dfc-9d99-4a20-9aa2-a32fb5459c94" providerId="ADAL" clId="{FF5CE6CE-A4DD-4575-B5CC-CDAD233B9649}" dt="2023-06-02T04:20:00.286" v="235" actId="2696"/>
          <pc:sldLayoutMkLst>
            <pc:docMk/>
            <pc:sldMasterMk cId="57166249" sldId="2147483859"/>
            <pc:sldLayoutMk cId="958769932" sldId="2147483862"/>
          </pc:sldLayoutMkLst>
        </pc:sldLayoutChg>
        <pc:sldLayoutChg chg="new del replId">
          <pc:chgData name="harry" userId="9d099dfc-9d99-4a20-9aa2-a32fb5459c94" providerId="ADAL" clId="{FF5CE6CE-A4DD-4575-B5CC-CDAD233B9649}" dt="2023-06-02T04:20:00.286" v="236" actId="2696"/>
          <pc:sldLayoutMkLst>
            <pc:docMk/>
            <pc:sldMasterMk cId="57166249" sldId="2147483859"/>
            <pc:sldLayoutMk cId="3649357693" sldId="2147483863"/>
          </pc:sldLayoutMkLst>
        </pc:sldLayoutChg>
        <pc:sldLayoutChg chg="new del replId">
          <pc:chgData name="harry" userId="9d099dfc-9d99-4a20-9aa2-a32fb5459c94" providerId="ADAL" clId="{FF5CE6CE-A4DD-4575-B5CC-CDAD233B9649}" dt="2023-06-02T04:20:00.286" v="237" actId="2696"/>
          <pc:sldLayoutMkLst>
            <pc:docMk/>
            <pc:sldMasterMk cId="57166249" sldId="2147483859"/>
            <pc:sldLayoutMk cId="3110792553" sldId="2147483864"/>
          </pc:sldLayoutMkLst>
        </pc:sldLayoutChg>
        <pc:sldLayoutChg chg="new del replId">
          <pc:chgData name="harry" userId="9d099dfc-9d99-4a20-9aa2-a32fb5459c94" providerId="ADAL" clId="{FF5CE6CE-A4DD-4575-B5CC-CDAD233B9649}" dt="2023-06-02T04:20:00.286" v="238" actId="2696"/>
          <pc:sldLayoutMkLst>
            <pc:docMk/>
            <pc:sldMasterMk cId="57166249" sldId="2147483859"/>
            <pc:sldLayoutMk cId="1595577354" sldId="2147483865"/>
          </pc:sldLayoutMkLst>
        </pc:sldLayoutChg>
        <pc:sldLayoutChg chg="new del replId">
          <pc:chgData name="harry" userId="9d099dfc-9d99-4a20-9aa2-a32fb5459c94" providerId="ADAL" clId="{FF5CE6CE-A4DD-4575-B5CC-CDAD233B9649}" dt="2023-06-02T04:20:00.286" v="239" actId="2696"/>
          <pc:sldLayoutMkLst>
            <pc:docMk/>
            <pc:sldMasterMk cId="57166249" sldId="2147483859"/>
            <pc:sldLayoutMk cId="4162231877" sldId="2147483866"/>
          </pc:sldLayoutMkLst>
        </pc:sldLayoutChg>
        <pc:sldLayoutChg chg="new del replId">
          <pc:chgData name="harry" userId="9d099dfc-9d99-4a20-9aa2-a32fb5459c94" providerId="ADAL" clId="{FF5CE6CE-A4DD-4575-B5CC-CDAD233B9649}" dt="2023-06-02T04:20:00.302" v="240" actId="2696"/>
          <pc:sldLayoutMkLst>
            <pc:docMk/>
            <pc:sldMasterMk cId="57166249" sldId="2147483859"/>
            <pc:sldLayoutMk cId="3042211492" sldId="2147483867"/>
          </pc:sldLayoutMkLst>
        </pc:sldLayoutChg>
        <pc:sldLayoutChg chg="new del replId">
          <pc:chgData name="harry" userId="9d099dfc-9d99-4a20-9aa2-a32fb5459c94" providerId="ADAL" clId="{FF5CE6CE-A4DD-4575-B5CC-CDAD233B9649}" dt="2023-06-02T04:20:00.302" v="241" actId="2696"/>
          <pc:sldLayoutMkLst>
            <pc:docMk/>
            <pc:sldMasterMk cId="57166249" sldId="2147483859"/>
            <pc:sldLayoutMk cId="695100280" sldId="2147483868"/>
          </pc:sldLayoutMkLst>
        </pc:sldLayoutChg>
        <pc:sldLayoutChg chg="new del replId">
          <pc:chgData name="harry" userId="9d099dfc-9d99-4a20-9aa2-a32fb5459c94" providerId="ADAL" clId="{FF5CE6CE-A4DD-4575-B5CC-CDAD233B9649}" dt="2023-06-02T04:20:00.302" v="242" actId="2696"/>
          <pc:sldLayoutMkLst>
            <pc:docMk/>
            <pc:sldMasterMk cId="57166249" sldId="2147483859"/>
            <pc:sldLayoutMk cId="2931552141" sldId="2147483869"/>
          </pc:sldLayoutMkLst>
        </pc:sldLayoutChg>
        <pc:sldLayoutChg chg="new del replId">
          <pc:chgData name="harry" userId="9d099dfc-9d99-4a20-9aa2-a32fb5459c94" providerId="ADAL" clId="{FF5CE6CE-A4DD-4575-B5CC-CDAD233B9649}" dt="2023-06-02T04:20:00.302" v="243" actId="2696"/>
          <pc:sldLayoutMkLst>
            <pc:docMk/>
            <pc:sldMasterMk cId="57166249" sldId="2147483859"/>
            <pc:sldLayoutMk cId="1580362559" sldId="2147483870"/>
          </pc:sldLayoutMkLst>
        </pc:sldLayoutChg>
      </pc:sldMasterChg>
    </pc:docChg>
  </pc:docChgLst>
  <pc:docChgLst>
    <pc:chgData name="harry" userId="9d099dfc-9d99-4a20-9aa2-a32fb5459c94" providerId="ADAL" clId="{274C9323-BC31-42B4-B60A-8420562CD389}"/>
    <pc:docChg chg="custSel addSld delSld modSld sldOrd modMainMaster delSection modSection">
      <pc:chgData name="harry" userId="9d099dfc-9d99-4a20-9aa2-a32fb5459c94" providerId="ADAL" clId="{274C9323-BC31-42B4-B60A-8420562CD389}" dt="2023-06-02T03:49:52.671" v="67"/>
      <pc:docMkLst>
        <pc:docMk/>
      </pc:docMkLst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304354412" sldId="129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010559728" sldId="129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973445851" sldId="130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088900660" sldId="131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785246580" sldId="144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199063305" sldId="144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039231483" sldId="144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099738728" sldId="144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736899015" sldId="145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577271388" sldId="145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209758198" sldId="145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785361203" sldId="146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104992465" sldId="146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505523717" sldId="146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896132228" sldId="146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774465040" sldId="146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339087780" sldId="146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979724697" sldId="146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139276576" sldId="146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713147343" sldId="146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791783382" sldId="146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240148811" sldId="147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036055043" sldId="147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886290818" sldId="147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733175386" sldId="147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813798211" sldId="147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57346944" sldId="1477"/>
        </pc:sldMkLst>
      </pc:sldChg>
      <pc:sldChg chg="modSp del mod">
        <pc:chgData name="harry" userId="9d099dfc-9d99-4a20-9aa2-a32fb5459c94" providerId="ADAL" clId="{274C9323-BC31-42B4-B60A-8420562CD389}" dt="2023-06-02T03:47:51.257" v="18" actId="47"/>
        <pc:sldMkLst>
          <pc:docMk/>
          <pc:sldMk cId="2026429761" sldId="1478"/>
        </pc:sldMkLst>
        <pc:spChg chg="mod">
          <ac:chgData name="harry" userId="9d099dfc-9d99-4a20-9aa2-a32fb5459c94" providerId="ADAL" clId="{274C9323-BC31-42B4-B60A-8420562CD389}" dt="2023-06-02T03:47:35.667" v="17" actId="27636"/>
          <ac:spMkLst>
            <pc:docMk/>
            <pc:sldMk cId="2026429761" sldId="1478"/>
            <ac:spMk id="8" creationId="{4556BFCE-7DC6-A42F-FBEE-9BD6794DE835}"/>
          </ac:spMkLst>
        </pc:spChg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269564837" sldId="147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687672408" sldId="148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653950897" sldId="148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063345376" sldId="148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942605323" sldId="148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984505335" sldId="148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415341647" sldId="148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830825572" sldId="148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844318551" sldId="148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902436152" sldId="148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167677081" sldId="149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517234589" sldId="149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135130447" sldId="149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3756307" sldId="149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163094058" sldId="149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925664596" sldId="149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285936671" sldId="149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230477940" sldId="149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72154645" sldId="149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681843460" sldId="149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856815921" sldId="150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318560861" sldId="150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250324659" sldId="150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947527974" sldId="150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84133778" sldId="150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374532323" sldId="150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689257627" sldId="150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422871939" sldId="150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969832976" sldId="150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36970197" sldId="150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259751690" sldId="151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09574634" sldId="151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035956503" sldId="151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345565848" sldId="151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682627387" sldId="151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741265946" sldId="151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18830541" sldId="151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085056903" sldId="151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935473912" sldId="151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707588986" sldId="152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965005369" sldId="152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847086044" sldId="152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016285095" sldId="152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96446160" sldId="152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106265774" sldId="152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107946336" sldId="152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20793950" sldId="153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360905652" sldId="153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092236293" sldId="1535"/>
        </pc:sldMkLst>
      </pc:sldChg>
      <pc:sldChg chg="modSp del mod">
        <pc:chgData name="harry" userId="9d099dfc-9d99-4a20-9aa2-a32fb5459c94" providerId="ADAL" clId="{274C9323-BC31-42B4-B60A-8420562CD389}" dt="2023-06-02T03:47:51.257" v="18" actId="47"/>
        <pc:sldMkLst>
          <pc:docMk/>
          <pc:sldMk cId="716985384" sldId="1537"/>
        </pc:sldMkLst>
        <pc:spChg chg="mod">
          <ac:chgData name="harry" userId="9d099dfc-9d99-4a20-9aa2-a32fb5459c94" providerId="ADAL" clId="{274C9323-BC31-42B4-B60A-8420562CD389}" dt="2023-06-02T03:43:23.439" v="1" actId="27636"/>
          <ac:spMkLst>
            <pc:docMk/>
            <pc:sldMk cId="716985384" sldId="1537"/>
            <ac:spMk id="2" creationId="{00000000-0000-0000-0000-000000000000}"/>
          </ac:spMkLst>
        </pc:spChg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22002671" sldId="154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93367348" sldId="154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073457985" sldId="154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488781665" sldId="154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031570907" sldId="1551"/>
        </pc:sldMkLst>
      </pc:sldChg>
      <pc:sldChg chg="modSp mod">
        <pc:chgData name="harry" userId="9d099dfc-9d99-4a20-9aa2-a32fb5459c94" providerId="ADAL" clId="{274C9323-BC31-42B4-B60A-8420562CD389}" dt="2023-06-02T03:49:31.638" v="57" actId="6549"/>
        <pc:sldMkLst>
          <pc:docMk/>
          <pc:sldMk cId="2482400607" sldId="1557"/>
        </pc:sldMkLst>
        <pc:spChg chg="mod">
          <ac:chgData name="harry" userId="9d099dfc-9d99-4a20-9aa2-a32fb5459c94" providerId="ADAL" clId="{274C9323-BC31-42B4-B60A-8420562CD389}" dt="2023-06-02T03:49:31.638" v="57" actId="6549"/>
          <ac:spMkLst>
            <pc:docMk/>
            <pc:sldMk cId="2482400607" sldId="1557"/>
            <ac:spMk id="4" creationId="{E38D07DE-3EA6-6D4D-8343-3E8751BAA32C}"/>
          </ac:spMkLst>
        </pc:spChg>
      </pc:sldChg>
      <pc:sldChg chg="modSp add mod ord">
        <pc:chgData name="harry" userId="9d099dfc-9d99-4a20-9aa2-a32fb5459c94" providerId="ADAL" clId="{274C9323-BC31-42B4-B60A-8420562CD389}" dt="2023-06-02T03:49:18.560" v="55"/>
        <pc:sldMkLst>
          <pc:docMk/>
          <pc:sldMk cId="1498642167" sldId="1558"/>
        </pc:sldMkLst>
        <pc:spChg chg="mod">
          <ac:chgData name="harry" userId="9d099dfc-9d99-4a20-9aa2-a32fb5459c94" providerId="ADAL" clId="{274C9323-BC31-42B4-B60A-8420562CD389}" dt="2023-06-02T03:49:16.871" v="53" actId="20577"/>
          <ac:spMkLst>
            <pc:docMk/>
            <pc:sldMk cId="1498642167" sldId="1558"/>
            <ac:spMk id="10" creationId="{00000000-0000-0000-0000-000000000000}"/>
          </ac:spMkLst>
        </pc:spChg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878663790" sldId="155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46429254" sldId="1559"/>
        </pc:sldMkLst>
      </pc:sldChg>
      <pc:sldChg chg="new ord">
        <pc:chgData name="harry" userId="9d099dfc-9d99-4a20-9aa2-a32fb5459c94" providerId="ADAL" clId="{274C9323-BC31-42B4-B60A-8420562CD389}" dt="2023-06-02T03:49:47.455" v="63"/>
        <pc:sldMkLst>
          <pc:docMk/>
          <pc:sldMk cId="1619041290" sldId="155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488358288" sldId="1560"/>
        </pc:sldMkLst>
      </pc:sldChg>
      <pc:sldChg chg="new ord">
        <pc:chgData name="harry" userId="9d099dfc-9d99-4a20-9aa2-a32fb5459c94" providerId="ADAL" clId="{274C9323-BC31-42B4-B60A-8420562CD389}" dt="2023-06-02T03:49:49.207" v="65"/>
        <pc:sldMkLst>
          <pc:docMk/>
          <pc:sldMk cId="2282726228" sldId="1560"/>
        </pc:sldMkLst>
      </pc:sldChg>
      <pc:sldChg chg="new ord">
        <pc:chgData name="harry" userId="9d099dfc-9d99-4a20-9aa2-a32fb5459c94" providerId="ADAL" clId="{274C9323-BC31-42B4-B60A-8420562CD389}" dt="2023-06-02T03:49:52.671" v="67"/>
        <pc:sldMkLst>
          <pc:docMk/>
          <pc:sldMk cId="3865417036" sldId="156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121583910" sldId="156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59168161" sldId="156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899396468" sldId="156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580978603" sldId="156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965179918" sldId="156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863195032" sldId="156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191699755" sldId="156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99172590" sldId="156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778782207" sldId="157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580806369" sldId="157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779387504" sldId="157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225672238" sldId="157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739421789" sldId="157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627581287" sldId="157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583176374" sldId="157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109825412" sldId="157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641208985" sldId="158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975399829" sldId="158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996008945" sldId="158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68104823" sldId="158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661177852" sldId="158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24838092" sldId="158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573832534" sldId="158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642831290" sldId="159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224208031" sldId="159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545271848" sldId="159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211350190" sldId="159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132292569" sldId="159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014805879" sldId="159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730063510" sldId="159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198543626" sldId="160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797809105" sldId="160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88281590" sldId="160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028878512" sldId="160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101668382" sldId="160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82296370" sldId="160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572944283" sldId="160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778823380" sldId="160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963894328" sldId="160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41162275" sldId="161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500489269" sldId="161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236746021" sldId="161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658354599" sldId="161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755709152" sldId="161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123155410" sldId="161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102451668" sldId="161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41287343" sldId="161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625782376" sldId="162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909606461" sldId="162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728132974" sldId="162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172840777" sldId="162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199801427" sldId="1625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412820292" sldId="162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190258708" sldId="1627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175831769" sldId="1628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4107924749" sldId="1629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090479996" sldId="1630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1898443241" sldId="1631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017830449" sldId="1632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850560042" sldId="1633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566262056" sldId="1634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3119308836" sldId="1636"/>
        </pc:sldMkLst>
      </pc:sldChg>
      <pc:sldChg chg="del">
        <pc:chgData name="harry" userId="9d099dfc-9d99-4a20-9aa2-a32fb5459c94" providerId="ADAL" clId="{274C9323-BC31-42B4-B60A-8420562CD389}" dt="2023-06-02T03:47:51.257" v="18" actId="47"/>
        <pc:sldMkLst>
          <pc:docMk/>
          <pc:sldMk cId="2214174879" sldId="1637"/>
        </pc:sldMkLst>
      </pc:sldChg>
      <pc:sldChg chg="new del">
        <pc:chgData name="harry" userId="9d099dfc-9d99-4a20-9aa2-a32fb5459c94" providerId="ADAL" clId="{274C9323-BC31-42B4-B60A-8420562CD389}" dt="2023-06-02T03:47:51.257" v="18" actId="47"/>
        <pc:sldMkLst>
          <pc:docMk/>
          <pc:sldMk cId="1750440203" sldId="1638"/>
        </pc:sldMkLst>
      </pc:sldChg>
      <pc:sldMasterChg chg="modSldLayout">
        <pc:chgData name="harry" userId="9d099dfc-9d99-4a20-9aa2-a32fb5459c94" providerId="ADAL" clId="{274C9323-BC31-42B4-B60A-8420562CD389}" dt="2023-06-02T03:47:17.607" v="16" actId="2711"/>
        <pc:sldMasterMkLst>
          <pc:docMk/>
          <pc:sldMasterMk cId="2755528498" sldId="2147483648"/>
        </pc:sldMasterMkLst>
        <pc:sldLayoutChg chg="addSp delSp modSp mod">
          <pc:chgData name="harry" userId="9d099dfc-9d99-4a20-9aa2-a32fb5459c94" providerId="ADAL" clId="{274C9323-BC31-42B4-B60A-8420562CD389}" dt="2023-06-02T03:46:30.676" v="10"/>
          <pc:sldLayoutMkLst>
            <pc:docMk/>
            <pc:sldMasterMk cId="2755528498" sldId="2147483648"/>
            <pc:sldLayoutMk cId="1735709631" sldId="2147483833"/>
          </pc:sldLayoutMkLst>
          <pc:spChg chg="add mod">
            <ac:chgData name="harry" userId="9d099dfc-9d99-4a20-9aa2-a32fb5459c94" providerId="ADAL" clId="{274C9323-BC31-42B4-B60A-8420562CD389}" dt="2023-06-02T03:46:30.676" v="10"/>
            <ac:spMkLst>
              <pc:docMk/>
              <pc:sldMasterMk cId="2755528498" sldId="2147483648"/>
              <pc:sldLayoutMk cId="1735709631" sldId="2147483833"/>
              <ac:spMk id="2" creationId="{E925E5B1-D2CB-4018-8C95-E794FA9A5723}"/>
            </ac:spMkLst>
          </pc:spChg>
          <pc:spChg chg="del">
            <ac:chgData name="harry" userId="9d099dfc-9d99-4a20-9aa2-a32fb5459c94" providerId="ADAL" clId="{274C9323-BC31-42B4-B60A-8420562CD389}" dt="2023-06-02T03:46:30.432" v="9" actId="478"/>
            <ac:spMkLst>
              <pc:docMk/>
              <pc:sldMasterMk cId="2755528498" sldId="2147483648"/>
              <pc:sldLayoutMk cId="1735709631" sldId="2147483833"/>
              <ac:spMk id="6" creationId="{931A880C-C5AD-F244-8594-52CB81ACF24D}"/>
            </ac:spMkLst>
          </pc:spChg>
        </pc:sldLayoutChg>
        <pc:sldLayoutChg chg="addSp delSp modSp mod">
          <pc:chgData name="harry" userId="9d099dfc-9d99-4a20-9aa2-a32fb5459c94" providerId="ADAL" clId="{274C9323-BC31-42B4-B60A-8420562CD389}" dt="2023-06-02T03:45:45.165" v="4"/>
          <pc:sldLayoutMkLst>
            <pc:docMk/>
            <pc:sldMasterMk cId="2755528498" sldId="2147483648"/>
            <pc:sldLayoutMk cId="664153696" sldId="2147483834"/>
          </pc:sldLayoutMkLst>
          <pc:spChg chg="add mod">
            <ac:chgData name="harry" userId="9d099dfc-9d99-4a20-9aa2-a32fb5459c94" providerId="ADAL" clId="{274C9323-BC31-42B4-B60A-8420562CD389}" dt="2023-06-02T03:45:45.165" v="4"/>
            <ac:spMkLst>
              <pc:docMk/>
              <pc:sldMasterMk cId="2755528498" sldId="2147483648"/>
              <pc:sldLayoutMk cId="664153696" sldId="2147483834"/>
              <ac:spMk id="2" creationId="{5B7BB7FA-83EF-C3CD-7064-EEEA8013DF07}"/>
            </ac:spMkLst>
          </pc:spChg>
          <pc:spChg chg="del">
            <ac:chgData name="harry" userId="9d099dfc-9d99-4a20-9aa2-a32fb5459c94" providerId="ADAL" clId="{274C9323-BC31-42B4-B60A-8420562CD389}" dt="2023-06-02T03:45:44.723" v="3" actId="478"/>
            <ac:spMkLst>
              <pc:docMk/>
              <pc:sldMasterMk cId="2755528498" sldId="2147483648"/>
              <pc:sldLayoutMk cId="664153696" sldId="2147483834"/>
              <ac:spMk id="13" creationId="{0FD48F98-5D51-AD4F-A1E7-63404420D3B9}"/>
            </ac:spMkLst>
          </pc:spChg>
        </pc:sldLayoutChg>
        <pc:sldLayoutChg chg="modSp">
          <pc:chgData name="harry" userId="9d099dfc-9d99-4a20-9aa2-a32fb5459c94" providerId="ADAL" clId="{274C9323-BC31-42B4-B60A-8420562CD389}" dt="2023-06-02T03:46:55.952" v="15" actId="2711"/>
          <pc:sldLayoutMkLst>
            <pc:docMk/>
            <pc:sldMasterMk cId="2755528498" sldId="2147483648"/>
            <pc:sldLayoutMk cId="4025611854" sldId="2147483835"/>
          </pc:sldLayoutMkLst>
          <pc:spChg chg="mod">
            <ac:chgData name="harry" userId="9d099dfc-9d99-4a20-9aa2-a32fb5459c94" providerId="ADAL" clId="{274C9323-BC31-42B4-B60A-8420562CD389}" dt="2023-06-02T03:46:55.952" v="15" actId="2711"/>
            <ac:spMkLst>
              <pc:docMk/>
              <pc:sldMasterMk cId="2755528498" sldId="2147483648"/>
              <pc:sldLayoutMk cId="4025611854" sldId="2147483835"/>
              <ac:spMk id="3" creationId="{A0D2361E-B5C4-A24E-A2C0-37B18C402086}"/>
            </ac:spMkLst>
          </pc:spChg>
        </pc:sldLayoutChg>
        <pc:sldLayoutChg chg="modSp">
          <pc:chgData name="harry" userId="9d099dfc-9d99-4a20-9aa2-a32fb5459c94" providerId="ADAL" clId="{274C9323-BC31-42B4-B60A-8420562CD389}" dt="2023-06-02T03:47:17.607" v="16" actId="2711"/>
          <pc:sldLayoutMkLst>
            <pc:docMk/>
            <pc:sldMasterMk cId="2755528498" sldId="2147483648"/>
            <pc:sldLayoutMk cId="3210072971" sldId="2147483839"/>
          </pc:sldLayoutMkLst>
          <pc:spChg chg="mod">
            <ac:chgData name="harry" userId="9d099dfc-9d99-4a20-9aa2-a32fb5459c94" providerId="ADAL" clId="{274C9323-BC31-42B4-B60A-8420562CD389}" dt="2023-06-02T03:47:17.607" v="16" actId="2711"/>
            <ac:spMkLst>
              <pc:docMk/>
              <pc:sldMasterMk cId="2755528498" sldId="2147483648"/>
              <pc:sldLayoutMk cId="3210072971" sldId="2147483839"/>
              <ac:spMk id="11" creationId="{89E71BEA-36CD-DB40-AD8E-52B58BE88D1D}"/>
            </ac:spMkLst>
          </pc:spChg>
          <pc:spChg chg="mod">
            <ac:chgData name="harry" userId="9d099dfc-9d99-4a20-9aa2-a32fb5459c94" providerId="ADAL" clId="{274C9323-BC31-42B4-B60A-8420562CD389}" dt="2023-06-02T03:47:17.607" v="16" actId="2711"/>
            <ac:spMkLst>
              <pc:docMk/>
              <pc:sldMasterMk cId="2755528498" sldId="2147483648"/>
              <pc:sldLayoutMk cId="3210072971" sldId="2147483839"/>
              <ac:spMk id="20" creationId="{89E71BEA-36CD-DB40-AD8E-52B58BE88D1D}"/>
            </ac:spMkLst>
          </pc:spChg>
        </pc:sldLayoutChg>
        <pc:sldLayoutChg chg="addSp delSp modSp mod">
          <pc:chgData name="harry" userId="9d099dfc-9d99-4a20-9aa2-a32fb5459c94" providerId="ADAL" clId="{274C9323-BC31-42B4-B60A-8420562CD389}" dt="2023-06-02T03:46:43.322" v="14"/>
          <pc:sldLayoutMkLst>
            <pc:docMk/>
            <pc:sldMasterMk cId="2755528498" sldId="2147483648"/>
            <pc:sldLayoutMk cId="2514729985" sldId="2147483846"/>
          </pc:sldLayoutMkLst>
          <pc:spChg chg="add mod">
            <ac:chgData name="harry" userId="9d099dfc-9d99-4a20-9aa2-a32fb5459c94" providerId="ADAL" clId="{274C9323-BC31-42B4-B60A-8420562CD389}" dt="2023-06-02T03:46:43.322" v="14"/>
            <ac:spMkLst>
              <pc:docMk/>
              <pc:sldMasterMk cId="2755528498" sldId="2147483648"/>
              <pc:sldLayoutMk cId="2514729985" sldId="2147483846"/>
              <ac:spMk id="2" creationId="{A71F22EF-F5D5-5462-E055-6C8ABE4BC827}"/>
            </ac:spMkLst>
          </pc:spChg>
          <pc:spChg chg="del">
            <ac:chgData name="harry" userId="9d099dfc-9d99-4a20-9aa2-a32fb5459c94" providerId="ADAL" clId="{274C9323-BC31-42B4-B60A-8420562CD389}" dt="2023-06-02T03:46:43.155" v="13" actId="478"/>
            <ac:spMkLst>
              <pc:docMk/>
              <pc:sldMasterMk cId="2755528498" sldId="2147483648"/>
              <pc:sldLayoutMk cId="2514729985" sldId="2147483846"/>
              <ac:spMk id="8" creationId="{D730841B-773F-4E5D-8837-95C9A72211EF}"/>
            </ac:spMkLst>
          </pc:spChg>
        </pc:sldLayoutChg>
        <pc:sldLayoutChg chg="addSp delSp modSp mod">
          <pc:chgData name="harry" userId="9d099dfc-9d99-4a20-9aa2-a32fb5459c94" providerId="ADAL" clId="{274C9323-BC31-42B4-B60A-8420562CD389}" dt="2023-06-02T03:46:33.663" v="12"/>
          <pc:sldLayoutMkLst>
            <pc:docMk/>
            <pc:sldMasterMk cId="2755528498" sldId="2147483648"/>
            <pc:sldLayoutMk cId="2327736166" sldId="2147483847"/>
          </pc:sldLayoutMkLst>
          <pc:spChg chg="add mod">
            <ac:chgData name="harry" userId="9d099dfc-9d99-4a20-9aa2-a32fb5459c94" providerId="ADAL" clId="{274C9323-BC31-42B4-B60A-8420562CD389}" dt="2023-06-02T03:46:33.663" v="12"/>
            <ac:spMkLst>
              <pc:docMk/>
              <pc:sldMasterMk cId="2755528498" sldId="2147483648"/>
              <pc:sldLayoutMk cId="2327736166" sldId="2147483847"/>
              <ac:spMk id="2" creationId="{0D7CFD43-0A1A-D6A8-8D04-BA10D7ABBFDC}"/>
            </ac:spMkLst>
          </pc:spChg>
          <pc:spChg chg="del">
            <ac:chgData name="harry" userId="9d099dfc-9d99-4a20-9aa2-a32fb5459c94" providerId="ADAL" clId="{274C9323-BC31-42B4-B60A-8420562CD389}" dt="2023-06-02T03:46:33.429" v="11" actId="478"/>
            <ac:spMkLst>
              <pc:docMk/>
              <pc:sldMasterMk cId="2755528498" sldId="2147483648"/>
              <pc:sldLayoutMk cId="2327736166" sldId="2147483847"/>
              <ac:spMk id="6" creationId="{931A880C-C5AD-F244-8594-52CB81ACF24D}"/>
            </ac:spMkLst>
          </pc:spChg>
        </pc:sldLayoutChg>
        <pc:sldLayoutChg chg="addSp delSp modSp mod">
          <pc:chgData name="harry" userId="9d099dfc-9d99-4a20-9aa2-a32fb5459c94" providerId="ADAL" clId="{274C9323-BC31-42B4-B60A-8420562CD389}" dt="2023-06-02T03:46:19.489" v="8"/>
          <pc:sldLayoutMkLst>
            <pc:docMk/>
            <pc:sldMasterMk cId="2755528498" sldId="2147483648"/>
            <pc:sldLayoutMk cId="1816409842" sldId="2147483848"/>
          </pc:sldLayoutMkLst>
          <pc:spChg chg="add mod">
            <ac:chgData name="harry" userId="9d099dfc-9d99-4a20-9aa2-a32fb5459c94" providerId="ADAL" clId="{274C9323-BC31-42B4-B60A-8420562CD389}" dt="2023-06-02T03:46:19.489" v="8"/>
            <ac:spMkLst>
              <pc:docMk/>
              <pc:sldMasterMk cId="2755528498" sldId="2147483648"/>
              <pc:sldLayoutMk cId="1816409842" sldId="2147483848"/>
              <ac:spMk id="2" creationId="{FD3BCCE9-9BAC-9BFB-3AAD-C69FDAD640C3}"/>
            </ac:spMkLst>
          </pc:spChg>
          <pc:spChg chg="del">
            <ac:chgData name="harry" userId="9d099dfc-9d99-4a20-9aa2-a32fb5459c94" providerId="ADAL" clId="{274C9323-BC31-42B4-B60A-8420562CD389}" dt="2023-06-02T03:46:19.105" v="7" actId="478"/>
            <ac:spMkLst>
              <pc:docMk/>
              <pc:sldMasterMk cId="2755528498" sldId="2147483648"/>
              <pc:sldLayoutMk cId="1816409842" sldId="2147483848"/>
              <ac:spMk id="8" creationId="{D730841B-773F-4E5D-8837-95C9A72211EF}"/>
            </ac:spMkLst>
          </pc:spChg>
        </pc:sldLayoutChg>
        <pc:sldLayoutChg chg="addSp delSp modSp mod">
          <pc:chgData name="harry" userId="9d099dfc-9d99-4a20-9aa2-a32fb5459c94" providerId="ADAL" clId="{274C9323-BC31-42B4-B60A-8420562CD389}" dt="2023-06-02T03:46:04.877" v="6"/>
          <pc:sldLayoutMkLst>
            <pc:docMk/>
            <pc:sldMasterMk cId="2755528498" sldId="2147483648"/>
            <pc:sldLayoutMk cId="1132905341" sldId="2147483849"/>
          </pc:sldLayoutMkLst>
          <pc:spChg chg="add mod">
            <ac:chgData name="harry" userId="9d099dfc-9d99-4a20-9aa2-a32fb5459c94" providerId="ADAL" clId="{274C9323-BC31-42B4-B60A-8420562CD389}" dt="2023-06-02T03:46:04.877" v="6"/>
            <ac:spMkLst>
              <pc:docMk/>
              <pc:sldMasterMk cId="2755528498" sldId="2147483648"/>
              <pc:sldLayoutMk cId="1132905341" sldId="2147483849"/>
              <ac:spMk id="2" creationId="{40954C85-CAE7-E16F-8C56-35505FBF5E5C}"/>
            </ac:spMkLst>
          </pc:spChg>
          <pc:spChg chg="del">
            <ac:chgData name="harry" userId="9d099dfc-9d99-4a20-9aa2-a32fb5459c94" providerId="ADAL" clId="{274C9323-BC31-42B4-B60A-8420562CD389}" dt="2023-06-02T03:46:04.578" v="5" actId="478"/>
            <ac:spMkLst>
              <pc:docMk/>
              <pc:sldMasterMk cId="2755528498" sldId="2147483648"/>
              <pc:sldLayoutMk cId="1132905341" sldId="2147483849"/>
              <ac:spMk id="13" creationId="{0FD48F98-5D51-AD4F-A1E7-63404420D3B9}"/>
            </ac:spMkLst>
          </pc:spChg>
        </pc:sldLayoutChg>
      </pc:sldMasterChg>
    </pc:docChg>
  </pc:docChgLst>
  <pc:docChgLst>
    <pc:chgData name="harry" userId="9d099dfc-9d99-4a20-9aa2-a32fb5459c94" providerId="ADAL" clId="{7CB1E8D3-8253-4231-AB5B-C66BC21B5359}"/>
    <pc:docChg chg="undo custSel addSld delSld modSld modSection">
      <pc:chgData name="harry" userId="9d099dfc-9d99-4a20-9aa2-a32fb5459c94" providerId="ADAL" clId="{7CB1E8D3-8253-4231-AB5B-C66BC21B5359}" dt="2023-06-02T00:56:43.427" v="3" actId="27636"/>
      <pc:docMkLst>
        <pc:docMk/>
      </pc:docMkLst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304354412" sldId="129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973445851" sldId="130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088900660" sldId="131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785246580" sldId="144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199063305" sldId="144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039231483" sldId="144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099738728" sldId="144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736899015" sldId="145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577271388" sldId="145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209758198" sldId="145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785361203" sldId="146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104992465" sldId="146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505523717" sldId="146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896132228" sldId="146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774465040" sldId="146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339087780" sldId="146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979724697" sldId="146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139276576" sldId="146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713147343" sldId="146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791783382" sldId="146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240148811" sldId="147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036055043" sldId="147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886290818" sldId="147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733175386" sldId="147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813798211" sldId="147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57346944" sldId="1477"/>
        </pc:sldMkLst>
      </pc:sldChg>
      <pc:sldChg chg="modSp add del mod">
        <pc:chgData name="harry" userId="9d099dfc-9d99-4a20-9aa2-a32fb5459c94" providerId="ADAL" clId="{7CB1E8D3-8253-4231-AB5B-C66BC21B5359}" dt="2023-06-02T00:56:43.349" v="2" actId="27636"/>
        <pc:sldMkLst>
          <pc:docMk/>
          <pc:sldMk cId="2026429761" sldId="1478"/>
        </pc:sldMkLst>
        <pc:spChg chg="mod">
          <ac:chgData name="harry" userId="9d099dfc-9d99-4a20-9aa2-a32fb5459c94" providerId="ADAL" clId="{7CB1E8D3-8253-4231-AB5B-C66BC21B5359}" dt="2023-06-02T00:56:43.349" v="2" actId="27636"/>
          <ac:spMkLst>
            <pc:docMk/>
            <pc:sldMk cId="2026429761" sldId="1478"/>
            <ac:spMk id="8" creationId="{4556BFCE-7DC6-A42F-FBEE-9BD6794DE835}"/>
          </ac:spMkLst>
        </pc:spChg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269564837" sldId="147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687672408" sldId="148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653950897" sldId="148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063345376" sldId="148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942605323" sldId="148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984505335" sldId="148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415341647" sldId="148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830825572" sldId="148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844318551" sldId="148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902436152" sldId="148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167677081" sldId="149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517234589" sldId="149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135130447" sldId="149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3756307" sldId="149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163094058" sldId="149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925664596" sldId="149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285936671" sldId="149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230477940" sldId="149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72154645" sldId="149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681843460" sldId="149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856815921" sldId="150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318560861" sldId="150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250324659" sldId="150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947527974" sldId="150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84133778" sldId="150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374532323" sldId="150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689257627" sldId="150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422871939" sldId="150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969832976" sldId="150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36970197" sldId="150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259751690" sldId="151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09574634" sldId="151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035956503" sldId="151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345565848" sldId="151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682627387" sldId="151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741265946" sldId="151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18830541" sldId="151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085056903" sldId="151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935473912" sldId="151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707588986" sldId="152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965005369" sldId="152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847086044" sldId="152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016285095" sldId="152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96446160" sldId="152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106265774" sldId="152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107946336" sldId="152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20793950" sldId="153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360905652" sldId="153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092236293" sldId="1535"/>
        </pc:sldMkLst>
      </pc:sldChg>
      <pc:sldChg chg="modSp add del mod">
        <pc:chgData name="harry" userId="9d099dfc-9d99-4a20-9aa2-a32fb5459c94" providerId="ADAL" clId="{7CB1E8D3-8253-4231-AB5B-C66BC21B5359}" dt="2023-06-02T00:56:43.427" v="3" actId="27636"/>
        <pc:sldMkLst>
          <pc:docMk/>
          <pc:sldMk cId="716985384" sldId="1537"/>
        </pc:sldMkLst>
        <pc:spChg chg="mod">
          <ac:chgData name="harry" userId="9d099dfc-9d99-4a20-9aa2-a32fb5459c94" providerId="ADAL" clId="{7CB1E8D3-8253-4231-AB5B-C66BC21B5359}" dt="2023-06-02T00:56:43.427" v="3" actId="27636"/>
          <ac:spMkLst>
            <pc:docMk/>
            <pc:sldMk cId="716985384" sldId="1537"/>
            <ac:spMk id="2" creationId="{00000000-0000-0000-0000-000000000000}"/>
          </ac:spMkLst>
        </pc:spChg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22002671" sldId="154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93367348" sldId="154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073457985" sldId="154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488781665" sldId="154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031570907" sldId="155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46429254" sldId="155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488358288" sldId="156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121583910" sldId="156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59168161" sldId="156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899396468" sldId="156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580978603" sldId="156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965179918" sldId="156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863195032" sldId="156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191699755" sldId="156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99172590" sldId="156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778782207" sldId="157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580806369" sldId="157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779387504" sldId="157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225672238" sldId="157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739421789" sldId="157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627581287" sldId="157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583176374" sldId="157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109825412" sldId="157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641208985" sldId="158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975399829" sldId="158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996008945" sldId="158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68104823" sldId="158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661177852" sldId="158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24838092" sldId="158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573832534" sldId="158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642831290" sldId="159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224208031" sldId="159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545271848" sldId="159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211350190" sldId="159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132292569" sldId="159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014805879" sldId="159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730063510" sldId="159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198543626" sldId="160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797809105" sldId="160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88281590" sldId="160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028878512" sldId="160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101668382" sldId="160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82296370" sldId="160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572944283" sldId="160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778823380" sldId="160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963894328" sldId="160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41162275" sldId="161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500489269" sldId="161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236746021" sldId="161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658354599" sldId="161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755709152" sldId="161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123155410" sldId="161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102451668" sldId="161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41287343" sldId="161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625782376" sldId="162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909606461" sldId="162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728132974" sldId="162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172840777" sldId="162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199801427" sldId="1625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412820292" sldId="162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190258708" sldId="1627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175831769" sldId="1628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4107924749" sldId="1629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090479996" sldId="1630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1898443241" sldId="1631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017830449" sldId="1632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850560042" sldId="1633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566262056" sldId="1634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3119308836" sldId="1636"/>
        </pc:sldMkLst>
      </pc:sldChg>
      <pc:sldChg chg="add del">
        <pc:chgData name="harry" userId="9d099dfc-9d99-4a20-9aa2-a32fb5459c94" providerId="ADAL" clId="{7CB1E8D3-8253-4231-AB5B-C66BC21B5359}" dt="2023-06-02T00:56:43.146" v="1" actId="47"/>
        <pc:sldMkLst>
          <pc:docMk/>
          <pc:sldMk cId="2214174879" sldId="1637"/>
        </pc:sldMkLst>
      </pc:sldChg>
    </pc:docChg>
  </pc:docChgLst>
  <pc:docChgLst>
    <pc:chgData name="harry" userId="9d099dfc-9d99-4a20-9aa2-a32fb5459c94" providerId="ADAL" clId="{702F9108-4618-4A7D-A857-701BA5E5E8F2}"/>
    <pc:docChg chg="custSel addSld modSld">
      <pc:chgData name="harry" userId="9d099dfc-9d99-4a20-9aa2-a32fb5459c94" providerId="ADAL" clId="{702F9108-4618-4A7D-A857-701BA5E5E8F2}" dt="2023-07-03T06:39:07.491" v="50" actId="1076"/>
      <pc:docMkLst>
        <pc:docMk/>
      </pc:docMkLst>
      <pc:sldChg chg="modSp mod">
        <pc:chgData name="harry" userId="9d099dfc-9d99-4a20-9aa2-a32fb5459c94" providerId="ADAL" clId="{702F9108-4618-4A7D-A857-701BA5E5E8F2}" dt="2023-07-03T06:38:49.930" v="11" actId="1076"/>
        <pc:sldMkLst>
          <pc:docMk/>
          <pc:sldMk cId="3724840590" sldId="257"/>
        </pc:sldMkLst>
        <pc:spChg chg="mod">
          <ac:chgData name="harry" userId="9d099dfc-9d99-4a20-9aa2-a32fb5459c94" providerId="ADAL" clId="{702F9108-4618-4A7D-A857-701BA5E5E8F2}" dt="2023-07-03T06:38:49.930" v="11" actId="1076"/>
          <ac:spMkLst>
            <pc:docMk/>
            <pc:sldMk cId="3724840590" sldId="257"/>
            <ac:spMk id="2" creationId="{5208C3B8-04AD-7F00-23C0-D1D8CE2EB7FA}"/>
          </ac:spMkLst>
        </pc:spChg>
      </pc:sldChg>
      <pc:sldChg chg="modSp add mod">
        <pc:chgData name="harry" userId="9d099dfc-9d99-4a20-9aa2-a32fb5459c94" providerId="ADAL" clId="{702F9108-4618-4A7D-A857-701BA5E5E8F2}" dt="2023-07-03T06:39:07.491" v="50" actId="1076"/>
        <pc:sldMkLst>
          <pc:docMk/>
          <pc:sldMk cId="1802148358" sldId="258"/>
        </pc:sldMkLst>
        <pc:spChg chg="mod">
          <ac:chgData name="harry" userId="9d099dfc-9d99-4a20-9aa2-a32fb5459c94" providerId="ADAL" clId="{702F9108-4618-4A7D-A857-701BA5E5E8F2}" dt="2023-07-03T06:39:07.491" v="50" actId="1076"/>
          <ac:spMkLst>
            <pc:docMk/>
            <pc:sldMk cId="1802148358" sldId="258"/>
            <ac:spMk id="2" creationId="{5208C3B8-04AD-7F00-23C0-D1D8CE2EB7FA}"/>
          </ac:spMkLst>
        </pc:spChg>
      </pc:sldChg>
    </pc:docChg>
  </pc:docChgLst>
  <pc:docChgLst>
    <pc:chgData name="harry" userId="9d099dfc-9d99-4a20-9aa2-a32fb5459c94" providerId="ADAL" clId="{2CD99CCF-9BDF-9B4B-BD13-F969C53776E1}"/>
    <pc:docChg chg="modSld">
      <pc:chgData name="harry" userId="9d099dfc-9d99-4a20-9aa2-a32fb5459c94" providerId="ADAL" clId="{2CD99CCF-9BDF-9B4B-BD13-F969C53776E1}" dt="2023-06-08T04:56:41.561" v="1" actId="207"/>
      <pc:docMkLst>
        <pc:docMk/>
      </pc:docMkLst>
      <pc:sldChg chg="modSp mod">
        <pc:chgData name="harry" userId="9d099dfc-9d99-4a20-9aa2-a32fb5459c94" providerId="ADAL" clId="{2CD99CCF-9BDF-9B4B-BD13-F969C53776E1}" dt="2023-06-08T04:56:17.084" v="0" actId="1076"/>
        <pc:sldMkLst>
          <pc:docMk/>
          <pc:sldMk cId="3939828154" sldId="1622"/>
        </pc:sldMkLst>
        <pc:spChg chg="mod">
          <ac:chgData name="harry" userId="9d099dfc-9d99-4a20-9aa2-a32fb5459c94" providerId="ADAL" clId="{2CD99CCF-9BDF-9B4B-BD13-F969C53776E1}" dt="2023-06-08T04:56:17.084" v="0" actId="1076"/>
          <ac:spMkLst>
            <pc:docMk/>
            <pc:sldMk cId="3939828154" sldId="1622"/>
            <ac:spMk id="5" creationId="{E7468022-0BE7-5A90-3B63-30C98ED33AA9}"/>
          </ac:spMkLst>
        </pc:spChg>
      </pc:sldChg>
      <pc:sldChg chg="modSp mod">
        <pc:chgData name="harry" userId="9d099dfc-9d99-4a20-9aa2-a32fb5459c94" providerId="ADAL" clId="{2CD99CCF-9BDF-9B4B-BD13-F969C53776E1}" dt="2023-06-08T04:56:41.561" v="1" actId="207"/>
        <pc:sldMkLst>
          <pc:docMk/>
          <pc:sldMk cId="87349800" sldId="1630"/>
        </pc:sldMkLst>
        <pc:spChg chg="mod">
          <ac:chgData name="harry" userId="9d099dfc-9d99-4a20-9aa2-a32fb5459c94" providerId="ADAL" clId="{2CD99CCF-9BDF-9B4B-BD13-F969C53776E1}" dt="2023-06-08T04:56:41.561" v="1" actId="207"/>
          <ac:spMkLst>
            <pc:docMk/>
            <pc:sldMk cId="87349800" sldId="1630"/>
            <ac:spMk id="4" creationId="{F8860B2C-464B-6C9A-A024-9A99BBD875CA}"/>
          </ac:spMkLst>
        </pc:spChg>
      </pc:sldChg>
    </pc:docChg>
  </pc:docChgLst>
  <pc:docChgLst>
    <pc:chgData name="lim aiden" userId="39820822-7081-4323-a4c3-104930d18d5a" providerId="ADAL" clId="{1061B410-511A-0A4D-A8B2-909E3058D26A}"/>
    <pc:docChg chg="custSel addSld delSld modSld sldOrd modMainMaster modSection">
      <pc:chgData name="lim aiden" userId="39820822-7081-4323-a4c3-104930d18d5a" providerId="ADAL" clId="{1061B410-511A-0A4D-A8B2-909E3058D26A}" dt="2023-01-03T12:04:12.111" v="410" actId="1076"/>
      <pc:docMkLst>
        <pc:docMk/>
      </pc:docMkLst>
      <pc:sldChg chg="del">
        <pc:chgData name="lim aiden" userId="39820822-7081-4323-a4c3-104930d18d5a" providerId="ADAL" clId="{1061B410-511A-0A4D-A8B2-909E3058D26A}" dt="2023-01-03T11:23:47.593" v="7" actId="2696"/>
        <pc:sldMkLst>
          <pc:docMk/>
          <pc:sldMk cId="2704395593" sldId="1409"/>
        </pc:sldMkLst>
      </pc:sldChg>
      <pc:sldChg chg="del">
        <pc:chgData name="lim aiden" userId="39820822-7081-4323-a4c3-104930d18d5a" providerId="ADAL" clId="{1061B410-511A-0A4D-A8B2-909E3058D26A}" dt="2023-01-03T11:23:40.872" v="3" actId="2696"/>
        <pc:sldMkLst>
          <pc:docMk/>
          <pc:sldMk cId="4039271787" sldId="1411"/>
        </pc:sldMkLst>
      </pc:sldChg>
      <pc:sldChg chg="del">
        <pc:chgData name="lim aiden" userId="39820822-7081-4323-a4c3-104930d18d5a" providerId="ADAL" clId="{1061B410-511A-0A4D-A8B2-909E3058D26A}" dt="2023-01-03T11:23:40.882" v="6" actId="2696"/>
        <pc:sldMkLst>
          <pc:docMk/>
          <pc:sldMk cId="470736553" sldId="1414"/>
        </pc:sldMkLst>
      </pc:sldChg>
      <pc:sldChg chg="del">
        <pc:chgData name="lim aiden" userId="39820822-7081-4323-a4c3-104930d18d5a" providerId="ADAL" clId="{1061B410-511A-0A4D-A8B2-909E3058D26A}" dt="2023-01-03T11:23:40.874" v="4" actId="2696"/>
        <pc:sldMkLst>
          <pc:docMk/>
          <pc:sldMk cId="1300546444" sldId="1415"/>
        </pc:sldMkLst>
      </pc:sldChg>
      <pc:sldChg chg="del">
        <pc:chgData name="lim aiden" userId="39820822-7081-4323-a4c3-104930d18d5a" providerId="ADAL" clId="{1061B410-511A-0A4D-A8B2-909E3058D26A}" dt="2023-01-03T11:23:40.870" v="2" actId="2696"/>
        <pc:sldMkLst>
          <pc:docMk/>
          <pc:sldMk cId="2215344055" sldId="1416"/>
        </pc:sldMkLst>
      </pc:sldChg>
      <pc:sldChg chg="del">
        <pc:chgData name="lim aiden" userId="39820822-7081-4323-a4c3-104930d18d5a" providerId="ADAL" clId="{1061B410-511A-0A4D-A8B2-909E3058D26A}" dt="2023-01-03T11:23:40.868" v="1" actId="2696"/>
        <pc:sldMkLst>
          <pc:docMk/>
          <pc:sldMk cId="3958402827" sldId="1417"/>
        </pc:sldMkLst>
      </pc:sldChg>
      <pc:sldChg chg="del">
        <pc:chgData name="lim aiden" userId="39820822-7081-4323-a4c3-104930d18d5a" providerId="ADAL" clId="{1061B410-511A-0A4D-A8B2-909E3058D26A}" dt="2023-01-03T11:23:40.876" v="5" actId="2696"/>
        <pc:sldMkLst>
          <pc:docMk/>
          <pc:sldMk cId="964492228" sldId="1428"/>
        </pc:sldMkLst>
      </pc:sldChg>
      <pc:sldChg chg="del">
        <pc:chgData name="lim aiden" userId="39820822-7081-4323-a4c3-104930d18d5a" providerId="ADAL" clId="{1061B410-511A-0A4D-A8B2-909E3058D26A}" dt="2023-01-03T11:56:07.660" v="64" actId="2696"/>
        <pc:sldMkLst>
          <pc:docMk/>
          <pc:sldMk cId="3396688753" sldId="1441"/>
        </pc:sldMkLst>
      </pc:sldChg>
      <pc:sldChg chg="add">
        <pc:chgData name="lim aiden" userId="39820822-7081-4323-a4c3-104930d18d5a" providerId="ADAL" clId="{1061B410-511A-0A4D-A8B2-909E3058D26A}" dt="2023-01-03T11:56:18.618" v="65"/>
        <pc:sldMkLst>
          <pc:docMk/>
          <pc:sldMk cId="3785246580" sldId="1441"/>
        </pc:sldMkLst>
      </pc:sldChg>
      <pc:sldChg chg="del">
        <pc:chgData name="lim aiden" userId="39820822-7081-4323-a4c3-104930d18d5a" providerId="ADAL" clId="{1061B410-511A-0A4D-A8B2-909E3058D26A}" dt="2023-01-03T11:56:07.660" v="64" actId="2696"/>
        <pc:sldMkLst>
          <pc:docMk/>
          <pc:sldMk cId="941999728" sldId="1442"/>
        </pc:sldMkLst>
      </pc:sldChg>
      <pc:sldChg chg="add">
        <pc:chgData name="lim aiden" userId="39820822-7081-4323-a4c3-104930d18d5a" providerId="ADAL" clId="{1061B410-511A-0A4D-A8B2-909E3058D26A}" dt="2023-01-03T11:56:18.618" v="65"/>
        <pc:sldMkLst>
          <pc:docMk/>
          <pc:sldMk cId="3199063305" sldId="1442"/>
        </pc:sldMkLst>
      </pc:sldChg>
      <pc:sldChg chg="del">
        <pc:chgData name="lim aiden" userId="39820822-7081-4323-a4c3-104930d18d5a" providerId="ADAL" clId="{1061B410-511A-0A4D-A8B2-909E3058D26A}" dt="2023-01-03T11:56:07.660" v="64" actId="2696"/>
        <pc:sldMkLst>
          <pc:docMk/>
          <pc:sldMk cId="2681534026" sldId="1443"/>
        </pc:sldMkLst>
      </pc:sldChg>
      <pc:sldChg chg="add">
        <pc:chgData name="lim aiden" userId="39820822-7081-4323-a4c3-104930d18d5a" providerId="ADAL" clId="{1061B410-511A-0A4D-A8B2-909E3058D26A}" dt="2023-01-03T11:56:18.618" v="65"/>
        <pc:sldMkLst>
          <pc:docMk/>
          <pc:sldMk cId="3039231483" sldId="1443"/>
        </pc:sldMkLst>
      </pc:sldChg>
      <pc:sldChg chg="del">
        <pc:chgData name="lim aiden" userId="39820822-7081-4323-a4c3-104930d18d5a" providerId="ADAL" clId="{1061B410-511A-0A4D-A8B2-909E3058D26A}" dt="2023-01-03T11:56:07.660" v="64" actId="2696"/>
        <pc:sldMkLst>
          <pc:docMk/>
          <pc:sldMk cId="1283609816" sldId="1444"/>
        </pc:sldMkLst>
      </pc:sldChg>
      <pc:sldChg chg="add">
        <pc:chgData name="lim aiden" userId="39820822-7081-4323-a4c3-104930d18d5a" providerId="ADAL" clId="{1061B410-511A-0A4D-A8B2-909E3058D26A}" dt="2023-01-03T11:56:18.618" v="65"/>
        <pc:sldMkLst>
          <pc:docMk/>
          <pc:sldMk cId="4099738728" sldId="1444"/>
        </pc:sldMkLst>
      </pc:sldChg>
      <pc:sldChg chg="addSp modSp mod">
        <pc:chgData name="lim aiden" userId="39820822-7081-4323-a4c3-104930d18d5a" providerId="ADAL" clId="{1061B410-511A-0A4D-A8B2-909E3058D26A}" dt="2023-01-03T12:04:12.111" v="410" actId="1076"/>
        <pc:sldMkLst>
          <pc:docMk/>
          <pc:sldMk cId="2422871939" sldId="1507"/>
        </pc:sldMkLst>
        <pc:spChg chg="add mod">
          <ac:chgData name="lim aiden" userId="39820822-7081-4323-a4c3-104930d18d5a" providerId="ADAL" clId="{1061B410-511A-0A4D-A8B2-909E3058D26A}" dt="2023-01-03T12:04:12.111" v="410" actId="1076"/>
          <ac:spMkLst>
            <pc:docMk/>
            <pc:sldMk cId="2422871939" sldId="1507"/>
            <ac:spMk id="2" creationId="{5382A70B-3CB9-627E-156C-6FC18E197BDE}"/>
          </ac:spMkLst>
        </pc:spChg>
      </pc:sldChg>
      <pc:sldChg chg="del">
        <pc:chgData name="lim aiden" userId="39820822-7081-4323-a4c3-104930d18d5a" providerId="ADAL" clId="{1061B410-511A-0A4D-A8B2-909E3058D26A}" dt="2023-01-03T11:23:40.863" v="0" actId="2696"/>
        <pc:sldMkLst>
          <pc:docMk/>
          <pc:sldMk cId="2213882506" sldId="1548"/>
        </pc:sldMkLst>
      </pc:sldChg>
      <pc:sldChg chg="del">
        <pc:chgData name="lim aiden" userId="39820822-7081-4323-a4c3-104930d18d5a" providerId="ADAL" clId="{1061B410-511A-0A4D-A8B2-909E3058D26A}" dt="2023-01-03T11:23:49.280" v="8" actId="2696"/>
        <pc:sldMkLst>
          <pc:docMk/>
          <pc:sldMk cId="1699090370" sldId="1549"/>
        </pc:sldMkLst>
      </pc:sldChg>
      <pc:sldChg chg="add del">
        <pc:chgData name="lim aiden" userId="39820822-7081-4323-a4c3-104930d18d5a" providerId="ADAL" clId="{1061B410-511A-0A4D-A8B2-909E3058D26A}" dt="2023-01-03T11:56:28.245" v="66" actId="2696"/>
        <pc:sldMkLst>
          <pc:docMk/>
          <pc:sldMk cId="3660354753" sldId="1550"/>
        </pc:sldMkLst>
      </pc:sldChg>
      <pc:sldChg chg="del">
        <pc:chgData name="lim aiden" userId="39820822-7081-4323-a4c3-104930d18d5a" providerId="ADAL" clId="{1061B410-511A-0A4D-A8B2-909E3058D26A}" dt="2023-01-03T11:56:07.660" v="64" actId="2696"/>
        <pc:sldMkLst>
          <pc:docMk/>
          <pc:sldMk cId="3822796107" sldId="1550"/>
        </pc:sldMkLst>
      </pc:sldChg>
      <pc:sldChg chg="addSp delSp modSp mod modClrScheme chgLayout">
        <pc:chgData name="lim aiden" userId="39820822-7081-4323-a4c3-104930d18d5a" providerId="ADAL" clId="{1061B410-511A-0A4D-A8B2-909E3058D26A}" dt="2023-01-03T11:53:26.509" v="23" actId="700"/>
        <pc:sldMkLst>
          <pc:docMk/>
          <pc:sldMk cId="3965179918" sldId="1566"/>
        </pc:sldMkLst>
        <pc:spChg chg="mod ord">
          <ac:chgData name="lim aiden" userId="39820822-7081-4323-a4c3-104930d18d5a" providerId="ADAL" clId="{1061B410-511A-0A4D-A8B2-909E3058D26A}" dt="2023-01-03T11:53:26.509" v="23" actId="700"/>
          <ac:spMkLst>
            <pc:docMk/>
            <pc:sldMk cId="3965179918" sldId="1566"/>
            <ac:spMk id="2" creationId="{D570DA20-B4B3-9FEC-F34E-A62E57A49124}"/>
          </ac:spMkLst>
        </pc:spChg>
        <pc:spChg chg="mod ord">
          <ac:chgData name="lim aiden" userId="39820822-7081-4323-a4c3-104930d18d5a" providerId="ADAL" clId="{1061B410-511A-0A4D-A8B2-909E3058D26A}" dt="2023-01-03T11:53:26.509" v="23" actId="700"/>
          <ac:spMkLst>
            <pc:docMk/>
            <pc:sldMk cId="3965179918" sldId="1566"/>
            <ac:spMk id="4" creationId="{FC03D4A9-BF0D-BBA6-92C1-622416F0D8A1}"/>
          </ac:spMkLst>
        </pc:spChg>
        <pc:spChg chg="mod ord">
          <ac:chgData name="lim aiden" userId="39820822-7081-4323-a4c3-104930d18d5a" providerId="ADAL" clId="{1061B410-511A-0A4D-A8B2-909E3058D26A}" dt="2023-01-03T11:53:26.509" v="23" actId="700"/>
          <ac:spMkLst>
            <pc:docMk/>
            <pc:sldMk cId="3965179918" sldId="1566"/>
            <ac:spMk id="5" creationId="{AAC8AB9E-7085-0B82-DC42-6C643174C114}"/>
          </ac:spMkLst>
        </pc:spChg>
        <pc:spChg chg="add del mod ord">
          <ac:chgData name="lim aiden" userId="39820822-7081-4323-a4c3-104930d18d5a" providerId="ADAL" clId="{1061B410-511A-0A4D-A8B2-909E3058D26A}" dt="2023-01-03T11:52:51.242" v="18" actId="478"/>
          <ac:spMkLst>
            <pc:docMk/>
            <pc:sldMk cId="3965179918" sldId="1566"/>
            <ac:spMk id="13" creationId="{E5511A78-9B60-4D7F-285B-A0067E1C5A4D}"/>
          </ac:spMkLst>
        </pc:spChg>
      </pc:sldChg>
      <pc:sldChg chg="modSp mod modClrScheme chgLayout">
        <pc:chgData name="lim aiden" userId="39820822-7081-4323-a4c3-104930d18d5a" providerId="ADAL" clId="{1061B410-511A-0A4D-A8B2-909E3058D26A}" dt="2023-01-03T11:54:38.359" v="33" actId="700"/>
        <pc:sldMkLst>
          <pc:docMk/>
          <pc:sldMk cId="863195032" sldId="1567"/>
        </pc:sldMkLst>
        <pc:spChg chg="mod ord">
          <ac:chgData name="lim aiden" userId="39820822-7081-4323-a4c3-104930d18d5a" providerId="ADAL" clId="{1061B410-511A-0A4D-A8B2-909E3058D26A}" dt="2023-01-03T11:54:38.359" v="33" actId="700"/>
          <ac:spMkLst>
            <pc:docMk/>
            <pc:sldMk cId="863195032" sldId="1567"/>
            <ac:spMk id="2" creationId="{2FBCBA56-8EFD-03A0-D8AD-9BBA003B360C}"/>
          </ac:spMkLst>
        </pc:spChg>
        <pc:spChg chg="mod ord">
          <ac:chgData name="lim aiden" userId="39820822-7081-4323-a4c3-104930d18d5a" providerId="ADAL" clId="{1061B410-511A-0A4D-A8B2-909E3058D26A}" dt="2023-01-03T11:54:38.359" v="33" actId="700"/>
          <ac:spMkLst>
            <pc:docMk/>
            <pc:sldMk cId="863195032" sldId="1567"/>
            <ac:spMk id="3" creationId="{9015D036-5FB4-434D-266D-1D4ED0134B91}"/>
          </ac:spMkLst>
        </pc:spChg>
      </pc:sldChg>
      <pc:sldChg chg="modSp mod modClrScheme chgLayout">
        <pc:chgData name="lim aiden" userId="39820822-7081-4323-a4c3-104930d18d5a" providerId="ADAL" clId="{1061B410-511A-0A4D-A8B2-909E3058D26A}" dt="2023-01-03T11:54:41.758" v="34" actId="700"/>
        <pc:sldMkLst>
          <pc:docMk/>
          <pc:sldMk cId="3191699755" sldId="1568"/>
        </pc:sldMkLst>
        <pc:spChg chg="mod ord">
          <ac:chgData name="lim aiden" userId="39820822-7081-4323-a4c3-104930d18d5a" providerId="ADAL" clId="{1061B410-511A-0A4D-A8B2-909E3058D26A}" dt="2023-01-03T11:54:41.758" v="34" actId="700"/>
          <ac:spMkLst>
            <pc:docMk/>
            <pc:sldMk cId="3191699755" sldId="1568"/>
            <ac:spMk id="2" creationId="{2FBCBA56-8EFD-03A0-D8AD-9BBA003B360C}"/>
          </ac:spMkLst>
        </pc:spChg>
        <pc:spChg chg="mod ord">
          <ac:chgData name="lim aiden" userId="39820822-7081-4323-a4c3-104930d18d5a" providerId="ADAL" clId="{1061B410-511A-0A4D-A8B2-909E3058D26A}" dt="2023-01-03T11:54:41.758" v="34" actId="700"/>
          <ac:spMkLst>
            <pc:docMk/>
            <pc:sldMk cId="3191699755" sldId="1568"/>
            <ac:spMk id="3" creationId="{9015D036-5FB4-434D-266D-1D4ED0134B91}"/>
          </ac:spMkLst>
        </pc:spChg>
      </pc:sldChg>
      <pc:sldChg chg="modSp mod modClrScheme chgLayout">
        <pc:chgData name="lim aiden" userId="39820822-7081-4323-a4c3-104930d18d5a" providerId="ADAL" clId="{1061B410-511A-0A4D-A8B2-909E3058D26A}" dt="2023-01-03T11:54:57.733" v="35" actId="700"/>
        <pc:sldMkLst>
          <pc:docMk/>
          <pc:sldMk cId="2224208031" sldId="1594"/>
        </pc:sldMkLst>
        <pc:spChg chg="mod ord">
          <ac:chgData name="lim aiden" userId="39820822-7081-4323-a4c3-104930d18d5a" providerId="ADAL" clId="{1061B410-511A-0A4D-A8B2-909E3058D26A}" dt="2023-01-03T11:54:57.733" v="35" actId="700"/>
          <ac:spMkLst>
            <pc:docMk/>
            <pc:sldMk cId="2224208031" sldId="1594"/>
            <ac:spMk id="2" creationId="{FAE0455D-DA68-9963-89BA-6A107B98B54A}"/>
          </ac:spMkLst>
        </pc:spChg>
        <pc:spChg chg="mod ord">
          <ac:chgData name="lim aiden" userId="39820822-7081-4323-a4c3-104930d18d5a" providerId="ADAL" clId="{1061B410-511A-0A4D-A8B2-909E3058D26A}" dt="2023-01-03T11:54:57.733" v="35" actId="700"/>
          <ac:spMkLst>
            <pc:docMk/>
            <pc:sldMk cId="2224208031" sldId="1594"/>
            <ac:spMk id="3" creationId="{D092FE82-D9B0-C954-DF60-268538227EBE}"/>
          </ac:spMkLst>
        </pc:spChg>
      </pc:sldChg>
      <pc:sldChg chg="modSp mod modClrScheme chgLayout">
        <pc:chgData name="lim aiden" userId="39820822-7081-4323-a4c3-104930d18d5a" providerId="ADAL" clId="{1061B410-511A-0A4D-A8B2-909E3058D26A}" dt="2023-01-03T11:55:14.301" v="62" actId="1076"/>
        <pc:sldMkLst>
          <pc:docMk/>
          <pc:sldMk cId="3545271848" sldId="1595"/>
        </pc:sldMkLst>
        <pc:spChg chg="mod ord">
          <ac:chgData name="lim aiden" userId="39820822-7081-4323-a4c3-104930d18d5a" providerId="ADAL" clId="{1061B410-511A-0A4D-A8B2-909E3058D26A}" dt="2023-01-03T11:55:00.359" v="36" actId="700"/>
          <ac:spMkLst>
            <pc:docMk/>
            <pc:sldMk cId="3545271848" sldId="1595"/>
            <ac:spMk id="2" creationId="{FAE0455D-DA68-9963-89BA-6A107B98B54A}"/>
          </ac:spMkLst>
        </pc:spChg>
        <pc:spChg chg="mod ord">
          <ac:chgData name="lim aiden" userId="39820822-7081-4323-a4c3-104930d18d5a" providerId="ADAL" clId="{1061B410-511A-0A4D-A8B2-909E3058D26A}" dt="2023-01-03T11:55:00.359" v="36" actId="700"/>
          <ac:spMkLst>
            <pc:docMk/>
            <pc:sldMk cId="3545271848" sldId="1595"/>
            <ac:spMk id="3" creationId="{D092FE82-D9B0-C954-DF60-268538227EBE}"/>
          </ac:spMkLst>
        </pc:spChg>
        <pc:spChg chg="mod">
          <ac:chgData name="lim aiden" userId="39820822-7081-4323-a4c3-104930d18d5a" providerId="ADAL" clId="{1061B410-511A-0A4D-A8B2-909E3058D26A}" dt="2023-01-03T11:55:14.301" v="62" actId="1076"/>
          <ac:spMkLst>
            <pc:docMk/>
            <pc:sldMk cId="3545271848" sldId="1595"/>
            <ac:spMk id="4" creationId="{0A1CCCCA-43F2-FC03-4D5F-24BC52AC8752}"/>
          </ac:spMkLst>
        </pc:spChg>
        <pc:spChg chg="mod">
          <ac:chgData name="lim aiden" userId="39820822-7081-4323-a4c3-104930d18d5a" providerId="ADAL" clId="{1061B410-511A-0A4D-A8B2-909E3058D26A}" dt="2023-01-03T11:55:14.301" v="62" actId="1076"/>
          <ac:spMkLst>
            <pc:docMk/>
            <pc:sldMk cId="3545271848" sldId="1595"/>
            <ac:spMk id="5" creationId="{47887EB7-F7B0-03DD-FE84-F7B94C8EBFBD}"/>
          </ac:spMkLst>
        </pc:spChg>
      </pc:sldChg>
      <pc:sldChg chg="delSp modSp mod">
        <pc:chgData name="lim aiden" userId="39820822-7081-4323-a4c3-104930d18d5a" providerId="ADAL" clId="{1061B410-511A-0A4D-A8B2-909E3058D26A}" dt="2023-01-03T12:00:00.605" v="76" actId="1076"/>
        <pc:sldMkLst>
          <pc:docMk/>
          <pc:sldMk cId="2199801427" sldId="1625"/>
        </pc:sldMkLst>
        <pc:spChg chg="del">
          <ac:chgData name="lim aiden" userId="39820822-7081-4323-a4c3-104930d18d5a" providerId="ADAL" clId="{1061B410-511A-0A4D-A8B2-909E3058D26A}" dt="2023-01-03T11:59:57.125" v="75" actId="478"/>
          <ac:spMkLst>
            <pc:docMk/>
            <pc:sldMk cId="2199801427" sldId="1625"/>
            <ac:spMk id="3" creationId="{AE955522-B603-6895-C636-C99CC7E9F5A2}"/>
          </ac:spMkLst>
        </pc:spChg>
        <pc:spChg chg="mod">
          <ac:chgData name="lim aiden" userId="39820822-7081-4323-a4c3-104930d18d5a" providerId="ADAL" clId="{1061B410-511A-0A4D-A8B2-909E3058D26A}" dt="2023-01-03T12:00:00.605" v="76" actId="1076"/>
          <ac:spMkLst>
            <pc:docMk/>
            <pc:sldMk cId="2199801427" sldId="1625"/>
            <ac:spMk id="10" creationId="{61F8619D-5581-769A-E022-313193929C16}"/>
          </ac:spMkLst>
        </pc:spChg>
        <pc:spChg chg="mod">
          <ac:chgData name="lim aiden" userId="39820822-7081-4323-a4c3-104930d18d5a" providerId="ADAL" clId="{1061B410-511A-0A4D-A8B2-909E3058D26A}" dt="2023-01-03T12:00:00.605" v="76" actId="1076"/>
          <ac:spMkLst>
            <pc:docMk/>
            <pc:sldMk cId="2199801427" sldId="1625"/>
            <ac:spMk id="14" creationId="{AC04097B-3BD6-DB03-2A30-58187C582E5F}"/>
          </ac:spMkLst>
        </pc:spChg>
        <pc:picChg chg="mod">
          <ac:chgData name="lim aiden" userId="39820822-7081-4323-a4c3-104930d18d5a" providerId="ADAL" clId="{1061B410-511A-0A4D-A8B2-909E3058D26A}" dt="2023-01-03T12:00:00.605" v="76" actId="1076"/>
          <ac:picMkLst>
            <pc:docMk/>
            <pc:sldMk cId="2199801427" sldId="1625"/>
            <ac:picMk id="12" creationId="{EBDB6728-6C00-582F-1B96-3555900F61E1}"/>
          </ac:picMkLst>
        </pc:picChg>
        <pc:picChg chg="mod">
          <ac:chgData name="lim aiden" userId="39820822-7081-4323-a4c3-104930d18d5a" providerId="ADAL" clId="{1061B410-511A-0A4D-A8B2-909E3058D26A}" dt="2023-01-03T12:00:00.605" v="76" actId="1076"/>
          <ac:picMkLst>
            <pc:docMk/>
            <pc:sldMk cId="2199801427" sldId="1625"/>
            <ac:picMk id="13" creationId="{790BC556-E1EF-B15D-2A71-CB82AEB88234}"/>
          </ac:picMkLst>
        </pc:picChg>
      </pc:sldChg>
      <pc:sldChg chg="addSp delSp modSp mod">
        <pc:chgData name="lim aiden" userId="39820822-7081-4323-a4c3-104930d18d5a" providerId="ADAL" clId="{1061B410-511A-0A4D-A8B2-909E3058D26A}" dt="2023-01-03T12:01:17.071" v="248" actId="20577"/>
        <pc:sldMkLst>
          <pc:docMk/>
          <pc:sldMk cId="1190258708" sldId="1627"/>
        </pc:sldMkLst>
        <pc:spChg chg="mod">
          <ac:chgData name="lim aiden" userId="39820822-7081-4323-a4c3-104930d18d5a" providerId="ADAL" clId="{1061B410-511A-0A4D-A8B2-909E3058D26A}" dt="2023-01-03T12:00:18.931" v="79" actId="20577"/>
          <ac:spMkLst>
            <pc:docMk/>
            <pc:sldMk cId="1190258708" sldId="1627"/>
            <ac:spMk id="6" creationId="{A8996F34-7701-8FA5-B0D5-CAB93675CD31}"/>
          </ac:spMkLst>
        </pc:spChg>
        <pc:spChg chg="mod">
          <ac:chgData name="lim aiden" userId="39820822-7081-4323-a4c3-104930d18d5a" providerId="ADAL" clId="{1061B410-511A-0A4D-A8B2-909E3058D26A}" dt="2023-01-03T12:01:17.071" v="248" actId="20577"/>
          <ac:spMkLst>
            <pc:docMk/>
            <pc:sldMk cId="1190258708" sldId="1627"/>
            <ac:spMk id="7" creationId="{761F185D-03FB-B3C2-BE15-0C3CB46D97FE}"/>
          </ac:spMkLst>
        </pc:spChg>
        <pc:spChg chg="add del mod">
          <ac:chgData name="lim aiden" userId="39820822-7081-4323-a4c3-104930d18d5a" providerId="ADAL" clId="{1061B410-511A-0A4D-A8B2-909E3058D26A}" dt="2023-01-03T12:00:55.146" v="196" actId="478"/>
          <ac:spMkLst>
            <pc:docMk/>
            <pc:sldMk cId="1190258708" sldId="1627"/>
            <ac:spMk id="8" creationId="{8B3568B4-DE61-6175-BFE2-39DFD6D42370}"/>
          </ac:spMkLst>
        </pc:spChg>
      </pc:sldChg>
      <pc:sldChg chg="modSp mod modClrScheme chgLayout">
        <pc:chgData name="lim aiden" userId="39820822-7081-4323-a4c3-104930d18d5a" providerId="ADAL" clId="{1061B410-511A-0A4D-A8B2-909E3058D26A}" dt="2023-01-03T11:55:35.768" v="63" actId="700"/>
        <pc:sldMkLst>
          <pc:docMk/>
          <pc:sldMk cId="4107924749" sldId="1629"/>
        </pc:sldMkLst>
        <pc:spChg chg="mod ord">
          <ac:chgData name="lim aiden" userId="39820822-7081-4323-a4c3-104930d18d5a" providerId="ADAL" clId="{1061B410-511A-0A4D-A8B2-909E3058D26A}" dt="2023-01-03T11:55:35.768" v="63" actId="700"/>
          <ac:spMkLst>
            <pc:docMk/>
            <pc:sldMk cId="4107924749" sldId="1629"/>
            <ac:spMk id="2" creationId="{22AE4D6F-A58F-3F14-88CD-F484E7F56DD4}"/>
          </ac:spMkLst>
        </pc:spChg>
        <pc:spChg chg="mod ord">
          <ac:chgData name="lim aiden" userId="39820822-7081-4323-a4c3-104930d18d5a" providerId="ADAL" clId="{1061B410-511A-0A4D-A8B2-909E3058D26A}" dt="2023-01-03T11:55:35.768" v="63" actId="700"/>
          <ac:spMkLst>
            <pc:docMk/>
            <pc:sldMk cId="4107924749" sldId="1629"/>
            <ac:spMk id="3" creationId="{E2334AA8-B8DB-CE69-96D9-AE1783D09017}"/>
          </ac:spMkLst>
        </pc:spChg>
      </pc:sldChg>
      <pc:sldChg chg="modSp mod modClrScheme chgLayout">
        <pc:chgData name="lim aiden" userId="39820822-7081-4323-a4c3-104930d18d5a" providerId="ADAL" clId="{1061B410-511A-0A4D-A8B2-909E3058D26A}" dt="2023-01-03T11:55:35.768" v="63" actId="700"/>
        <pc:sldMkLst>
          <pc:docMk/>
          <pc:sldMk cId="3090479996" sldId="1630"/>
        </pc:sldMkLst>
        <pc:spChg chg="mod ord">
          <ac:chgData name="lim aiden" userId="39820822-7081-4323-a4c3-104930d18d5a" providerId="ADAL" clId="{1061B410-511A-0A4D-A8B2-909E3058D26A}" dt="2023-01-03T11:55:35.768" v="63" actId="700"/>
          <ac:spMkLst>
            <pc:docMk/>
            <pc:sldMk cId="3090479996" sldId="1630"/>
            <ac:spMk id="2" creationId="{22AE4D6F-A58F-3F14-88CD-F484E7F56DD4}"/>
          </ac:spMkLst>
        </pc:spChg>
        <pc:spChg chg="mod ord">
          <ac:chgData name="lim aiden" userId="39820822-7081-4323-a4c3-104930d18d5a" providerId="ADAL" clId="{1061B410-511A-0A4D-A8B2-909E3058D26A}" dt="2023-01-03T11:55:35.768" v="63" actId="700"/>
          <ac:spMkLst>
            <pc:docMk/>
            <pc:sldMk cId="3090479996" sldId="1630"/>
            <ac:spMk id="3" creationId="{E2334AA8-B8DB-CE69-96D9-AE1783D09017}"/>
          </ac:spMkLst>
        </pc:spChg>
      </pc:sldChg>
      <pc:sldChg chg="modSp mod modClrScheme chgLayout">
        <pc:chgData name="lim aiden" userId="39820822-7081-4323-a4c3-104930d18d5a" providerId="ADAL" clId="{1061B410-511A-0A4D-A8B2-909E3058D26A}" dt="2023-01-03T11:55:35.768" v="63" actId="700"/>
        <pc:sldMkLst>
          <pc:docMk/>
          <pc:sldMk cId="1898443241" sldId="1631"/>
        </pc:sldMkLst>
        <pc:spChg chg="mod ord">
          <ac:chgData name="lim aiden" userId="39820822-7081-4323-a4c3-104930d18d5a" providerId="ADAL" clId="{1061B410-511A-0A4D-A8B2-909E3058D26A}" dt="2023-01-03T11:55:35.768" v="63" actId="700"/>
          <ac:spMkLst>
            <pc:docMk/>
            <pc:sldMk cId="1898443241" sldId="1631"/>
            <ac:spMk id="2" creationId="{22AE4D6F-A58F-3F14-88CD-F484E7F56DD4}"/>
          </ac:spMkLst>
        </pc:spChg>
        <pc:spChg chg="mod ord">
          <ac:chgData name="lim aiden" userId="39820822-7081-4323-a4c3-104930d18d5a" providerId="ADAL" clId="{1061B410-511A-0A4D-A8B2-909E3058D26A}" dt="2023-01-03T11:55:35.768" v="63" actId="700"/>
          <ac:spMkLst>
            <pc:docMk/>
            <pc:sldMk cId="1898443241" sldId="1631"/>
            <ac:spMk id="3" creationId="{E2334AA8-B8DB-CE69-96D9-AE1783D09017}"/>
          </ac:spMkLst>
        </pc:spChg>
      </pc:sldChg>
      <pc:sldChg chg="addSp modSp mod">
        <pc:chgData name="lim aiden" userId="39820822-7081-4323-a4c3-104930d18d5a" providerId="ADAL" clId="{1061B410-511A-0A4D-A8B2-909E3058D26A}" dt="2023-01-03T12:03:14.307" v="366" actId="1076"/>
        <pc:sldMkLst>
          <pc:docMk/>
          <pc:sldMk cId="2566262056" sldId="1634"/>
        </pc:sldMkLst>
        <pc:spChg chg="add mod">
          <ac:chgData name="lim aiden" userId="39820822-7081-4323-a4c3-104930d18d5a" providerId="ADAL" clId="{1061B410-511A-0A4D-A8B2-909E3058D26A}" dt="2023-01-03T12:02:42.752" v="365" actId="1076"/>
          <ac:spMkLst>
            <pc:docMk/>
            <pc:sldMk cId="2566262056" sldId="1634"/>
            <ac:spMk id="3" creationId="{48F37E1D-E4C1-5604-9418-AAF81A38DC6C}"/>
          </ac:spMkLst>
        </pc:spChg>
        <pc:spChg chg="mod">
          <ac:chgData name="lim aiden" userId="39820822-7081-4323-a4c3-104930d18d5a" providerId="ADAL" clId="{1061B410-511A-0A4D-A8B2-909E3058D26A}" dt="2023-01-03T12:03:14.307" v="366" actId="1076"/>
          <ac:spMkLst>
            <pc:docMk/>
            <pc:sldMk cId="2566262056" sldId="1634"/>
            <ac:spMk id="8" creationId="{314EBCCF-6898-DACD-F4E6-D33360B0DCBB}"/>
          </ac:spMkLst>
        </pc:spChg>
        <pc:spChg chg="mod">
          <ac:chgData name="lim aiden" userId="39820822-7081-4323-a4c3-104930d18d5a" providerId="ADAL" clId="{1061B410-511A-0A4D-A8B2-909E3058D26A}" dt="2023-01-03T12:03:14.307" v="366" actId="1076"/>
          <ac:spMkLst>
            <pc:docMk/>
            <pc:sldMk cId="2566262056" sldId="1634"/>
            <ac:spMk id="19" creationId="{699A5FE6-7973-5D3E-823E-B90EB4BF47B9}"/>
          </ac:spMkLst>
        </pc:spChg>
        <pc:spChg chg="mod">
          <ac:chgData name="lim aiden" userId="39820822-7081-4323-a4c3-104930d18d5a" providerId="ADAL" clId="{1061B410-511A-0A4D-A8B2-909E3058D26A}" dt="2023-01-03T12:02:08.674" v="249" actId="1076"/>
          <ac:spMkLst>
            <pc:docMk/>
            <pc:sldMk cId="2566262056" sldId="1634"/>
            <ac:spMk id="33" creationId="{EC7C7755-7493-9DBD-E63D-A346F936C074}"/>
          </ac:spMkLst>
        </pc:spChg>
        <pc:spChg chg="mod">
          <ac:chgData name="lim aiden" userId="39820822-7081-4323-a4c3-104930d18d5a" providerId="ADAL" clId="{1061B410-511A-0A4D-A8B2-909E3058D26A}" dt="2023-01-03T12:02:08.674" v="249" actId="1076"/>
          <ac:spMkLst>
            <pc:docMk/>
            <pc:sldMk cId="2566262056" sldId="1634"/>
            <ac:spMk id="34" creationId="{CCF8DB80-B6B8-150F-523F-4F22D3D5F35E}"/>
          </ac:spMkLst>
        </pc:spChg>
        <pc:spChg chg="mod">
          <ac:chgData name="lim aiden" userId="39820822-7081-4323-a4c3-104930d18d5a" providerId="ADAL" clId="{1061B410-511A-0A4D-A8B2-909E3058D26A}" dt="2023-01-03T12:03:14.307" v="366" actId="1076"/>
          <ac:spMkLst>
            <pc:docMk/>
            <pc:sldMk cId="2566262056" sldId="1634"/>
            <ac:spMk id="36" creationId="{82B594EF-16EB-AA92-94BB-E92817DC65A7}"/>
          </ac:spMkLst>
        </pc:spChg>
        <pc:picChg chg="mod">
          <ac:chgData name="lim aiden" userId="39820822-7081-4323-a4c3-104930d18d5a" providerId="ADAL" clId="{1061B410-511A-0A4D-A8B2-909E3058D26A}" dt="2023-01-03T12:03:14.307" v="366" actId="1076"/>
          <ac:picMkLst>
            <pc:docMk/>
            <pc:sldMk cId="2566262056" sldId="1634"/>
            <ac:picMk id="44" creationId="{5E81EDFD-23EC-51B4-2B4A-021030731282}"/>
          </ac:picMkLst>
        </pc:picChg>
        <pc:cxnChg chg="mod">
          <ac:chgData name="lim aiden" userId="39820822-7081-4323-a4c3-104930d18d5a" providerId="ADAL" clId="{1061B410-511A-0A4D-A8B2-909E3058D26A}" dt="2023-01-03T12:03:14.307" v="366" actId="1076"/>
          <ac:cxnSpMkLst>
            <pc:docMk/>
            <pc:sldMk cId="2566262056" sldId="1634"/>
            <ac:cxnSpMk id="9" creationId="{3E9C67BD-24E3-1818-59C0-B851DED06C56}"/>
          </ac:cxnSpMkLst>
        </pc:cxnChg>
        <pc:cxnChg chg="mod">
          <ac:chgData name="lim aiden" userId="39820822-7081-4323-a4c3-104930d18d5a" providerId="ADAL" clId="{1061B410-511A-0A4D-A8B2-909E3058D26A}" dt="2023-01-03T12:03:14.307" v="366" actId="1076"/>
          <ac:cxnSpMkLst>
            <pc:docMk/>
            <pc:sldMk cId="2566262056" sldId="1634"/>
            <ac:cxnSpMk id="14" creationId="{2A1CC158-B694-343B-F0F4-2A1B6D3511DC}"/>
          </ac:cxnSpMkLst>
        </pc:cxnChg>
        <pc:cxnChg chg="mod">
          <ac:chgData name="lim aiden" userId="39820822-7081-4323-a4c3-104930d18d5a" providerId="ADAL" clId="{1061B410-511A-0A4D-A8B2-909E3058D26A}" dt="2023-01-03T12:03:14.307" v="366" actId="1076"/>
          <ac:cxnSpMkLst>
            <pc:docMk/>
            <pc:sldMk cId="2566262056" sldId="1634"/>
            <ac:cxnSpMk id="32" creationId="{C04C1AD4-AF21-878C-4E77-2ADE1224E570}"/>
          </ac:cxnSpMkLst>
        </pc:cxnChg>
      </pc:sldChg>
      <pc:sldChg chg="new del">
        <pc:chgData name="lim aiden" userId="39820822-7081-4323-a4c3-104930d18d5a" providerId="ADAL" clId="{1061B410-511A-0A4D-A8B2-909E3058D26A}" dt="2023-01-03T11:53:09.148" v="21" actId="2696"/>
        <pc:sldMkLst>
          <pc:docMk/>
          <pc:sldMk cId="1547155017" sldId="1637"/>
        </pc:sldMkLst>
      </pc:sldChg>
      <pc:sldChg chg="modSp add mod ord">
        <pc:chgData name="lim aiden" userId="39820822-7081-4323-a4c3-104930d18d5a" providerId="ADAL" clId="{1061B410-511A-0A4D-A8B2-909E3058D26A}" dt="2023-01-03T11:59:41.165" v="74" actId="20577"/>
        <pc:sldMkLst>
          <pc:docMk/>
          <pc:sldMk cId="2214174879" sldId="1637"/>
        </pc:sldMkLst>
        <pc:spChg chg="mod">
          <ac:chgData name="lim aiden" userId="39820822-7081-4323-a4c3-104930d18d5a" providerId="ADAL" clId="{1061B410-511A-0A4D-A8B2-909E3058D26A}" dt="2023-01-03T11:59:41.165" v="74" actId="20577"/>
          <ac:spMkLst>
            <pc:docMk/>
            <pc:sldMk cId="2214174879" sldId="1637"/>
            <ac:spMk id="2" creationId="{00000000-0000-0000-0000-000000000000}"/>
          </ac:spMkLst>
        </pc:spChg>
      </pc:sldChg>
      <pc:sldChg chg="addSp delSp modSp add del mod">
        <pc:chgData name="lim aiden" userId="39820822-7081-4323-a4c3-104930d18d5a" providerId="ADAL" clId="{1061B410-511A-0A4D-A8B2-909E3058D26A}" dt="2023-01-03T11:52:37.500" v="15" actId="2696"/>
        <pc:sldMkLst>
          <pc:docMk/>
          <pc:sldMk cId="2335763253" sldId="1637"/>
        </pc:sldMkLst>
        <pc:spChg chg="del">
          <ac:chgData name="lim aiden" userId="39820822-7081-4323-a4c3-104930d18d5a" providerId="ADAL" clId="{1061B410-511A-0A4D-A8B2-909E3058D26A}" dt="2023-01-03T11:52:27.690" v="11" actId="478"/>
          <ac:spMkLst>
            <pc:docMk/>
            <pc:sldMk cId="2335763253" sldId="1637"/>
            <ac:spMk id="3" creationId="{658A52E7-6919-BDFE-6367-A2FB0F686356}"/>
          </ac:spMkLst>
        </pc:spChg>
        <pc:spChg chg="del">
          <ac:chgData name="lim aiden" userId="39820822-7081-4323-a4c3-104930d18d5a" providerId="ADAL" clId="{1061B410-511A-0A4D-A8B2-909E3058D26A}" dt="2023-01-03T11:52:32.451" v="14" actId="478"/>
          <ac:spMkLst>
            <pc:docMk/>
            <pc:sldMk cId="2335763253" sldId="1637"/>
            <ac:spMk id="4" creationId="{FC03D4A9-BF0D-BBA6-92C1-622416F0D8A1}"/>
          </ac:spMkLst>
        </pc:spChg>
        <pc:spChg chg="del">
          <ac:chgData name="lim aiden" userId="39820822-7081-4323-a4c3-104930d18d5a" providerId="ADAL" clId="{1061B410-511A-0A4D-A8B2-909E3058D26A}" dt="2023-01-03T11:52:27.690" v="11" actId="478"/>
          <ac:spMkLst>
            <pc:docMk/>
            <pc:sldMk cId="2335763253" sldId="1637"/>
            <ac:spMk id="6" creationId="{21614CFA-6E4C-7A1A-2446-0ECE8779E347}"/>
          </ac:spMkLst>
        </pc:spChg>
        <pc:spChg chg="del">
          <ac:chgData name="lim aiden" userId="39820822-7081-4323-a4c3-104930d18d5a" providerId="ADAL" clId="{1061B410-511A-0A4D-A8B2-909E3058D26A}" dt="2023-01-03T11:52:27.690" v="11" actId="478"/>
          <ac:spMkLst>
            <pc:docMk/>
            <pc:sldMk cId="2335763253" sldId="1637"/>
            <ac:spMk id="7" creationId="{5C84C130-BD27-6731-94E2-A0A434413B88}"/>
          </ac:spMkLst>
        </pc:spChg>
        <pc:spChg chg="del">
          <ac:chgData name="lim aiden" userId="39820822-7081-4323-a4c3-104930d18d5a" providerId="ADAL" clId="{1061B410-511A-0A4D-A8B2-909E3058D26A}" dt="2023-01-03T11:52:27.690" v="11" actId="478"/>
          <ac:spMkLst>
            <pc:docMk/>
            <pc:sldMk cId="2335763253" sldId="1637"/>
            <ac:spMk id="8" creationId="{94F82345-6E2C-374A-49C0-A59DB3A52F30}"/>
          </ac:spMkLst>
        </pc:spChg>
        <pc:spChg chg="del">
          <ac:chgData name="lim aiden" userId="39820822-7081-4323-a4c3-104930d18d5a" providerId="ADAL" clId="{1061B410-511A-0A4D-A8B2-909E3058D26A}" dt="2023-01-03T11:52:27.690" v="11" actId="478"/>
          <ac:spMkLst>
            <pc:docMk/>
            <pc:sldMk cId="2335763253" sldId="1637"/>
            <ac:spMk id="9" creationId="{8BF10CE1-A99E-2065-6342-0083786F7F77}"/>
          </ac:spMkLst>
        </pc:spChg>
        <pc:spChg chg="del">
          <ac:chgData name="lim aiden" userId="39820822-7081-4323-a4c3-104930d18d5a" providerId="ADAL" clId="{1061B410-511A-0A4D-A8B2-909E3058D26A}" dt="2023-01-03T11:52:30.556" v="13" actId="478"/>
          <ac:spMkLst>
            <pc:docMk/>
            <pc:sldMk cId="2335763253" sldId="1637"/>
            <ac:spMk id="10" creationId="{59DBA129-371D-2251-DA01-F4C3C7FC698C}"/>
          </ac:spMkLst>
        </pc:spChg>
        <pc:spChg chg="del">
          <ac:chgData name="lim aiden" userId="39820822-7081-4323-a4c3-104930d18d5a" providerId="ADAL" clId="{1061B410-511A-0A4D-A8B2-909E3058D26A}" dt="2023-01-03T11:52:27.690" v="11" actId="478"/>
          <ac:spMkLst>
            <pc:docMk/>
            <pc:sldMk cId="2335763253" sldId="1637"/>
            <ac:spMk id="11" creationId="{EBE3CD4F-E713-73CC-FEC9-5515D5B34BD0}"/>
          </ac:spMkLst>
        </pc:spChg>
        <pc:spChg chg="add mod">
          <ac:chgData name="lim aiden" userId="39820822-7081-4323-a4c3-104930d18d5a" providerId="ADAL" clId="{1061B410-511A-0A4D-A8B2-909E3058D26A}" dt="2023-01-03T11:52:32.451" v="14" actId="478"/>
          <ac:spMkLst>
            <pc:docMk/>
            <pc:sldMk cId="2335763253" sldId="1637"/>
            <ac:spMk id="15" creationId="{4907B12C-963D-7C60-0F24-B739C325E4DA}"/>
          </ac:spMkLst>
        </pc:spChg>
        <pc:picChg chg="del">
          <ac:chgData name="lim aiden" userId="39820822-7081-4323-a4c3-104930d18d5a" providerId="ADAL" clId="{1061B410-511A-0A4D-A8B2-909E3058D26A}" dt="2023-01-03T11:52:28.809" v="12" actId="478"/>
          <ac:picMkLst>
            <pc:docMk/>
            <pc:sldMk cId="2335763253" sldId="1637"/>
            <ac:picMk id="12" creationId="{33396B68-140A-4385-AADA-2F13736880DD}"/>
          </ac:picMkLst>
        </pc:picChg>
        <pc:picChg chg="del">
          <ac:chgData name="lim aiden" userId="39820822-7081-4323-a4c3-104930d18d5a" providerId="ADAL" clId="{1061B410-511A-0A4D-A8B2-909E3058D26A}" dt="2023-01-03T11:52:27.690" v="11" actId="478"/>
          <ac:picMkLst>
            <pc:docMk/>
            <pc:sldMk cId="2335763253" sldId="1637"/>
            <ac:picMk id="14" creationId="{810317FA-61F4-9A43-BC15-83447D6CD834}"/>
          </ac:picMkLst>
        </pc:picChg>
        <pc:picChg chg="del">
          <ac:chgData name="lim aiden" userId="39820822-7081-4323-a4c3-104930d18d5a" providerId="ADAL" clId="{1061B410-511A-0A4D-A8B2-909E3058D26A}" dt="2023-01-03T11:52:30.556" v="13" actId="478"/>
          <ac:picMkLst>
            <pc:docMk/>
            <pc:sldMk cId="2335763253" sldId="1637"/>
            <ac:picMk id="16" creationId="{7589091D-6191-597B-D937-F1C39FFE63C4}"/>
          </ac:picMkLst>
        </pc:picChg>
        <pc:picChg chg="del">
          <ac:chgData name="lim aiden" userId="39820822-7081-4323-a4c3-104930d18d5a" providerId="ADAL" clId="{1061B410-511A-0A4D-A8B2-909E3058D26A}" dt="2023-01-03T11:52:27.690" v="11" actId="478"/>
          <ac:picMkLst>
            <pc:docMk/>
            <pc:sldMk cId="2335763253" sldId="1637"/>
            <ac:picMk id="18" creationId="{958052DF-EFDD-7EC4-AD5F-53B8C32B2018}"/>
          </ac:picMkLst>
        </pc:picChg>
        <pc:picChg chg="del">
          <ac:chgData name="lim aiden" userId="39820822-7081-4323-a4c3-104930d18d5a" providerId="ADAL" clId="{1061B410-511A-0A4D-A8B2-909E3058D26A}" dt="2023-01-03T11:52:27.690" v="11" actId="478"/>
          <ac:picMkLst>
            <pc:docMk/>
            <pc:sldMk cId="2335763253" sldId="1637"/>
            <ac:picMk id="20" creationId="{E6C89E61-6028-89A3-28B9-A569477FFB60}"/>
          </ac:picMkLst>
        </pc:picChg>
      </pc:sldChg>
      <pc:sldChg chg="addSp delSp modSp new del mod">
        <pc:chgData name="lim aiden" userId="39820822-7081-4323-a4c3-104930d18d5a" providerId="ADAL" clId="{1061B410-511A-0A4D-A8B2-909E3058D26A}" dt="2023-01-03T11:53:38.108" v="28" actId="2696"/>
        <pc:sldMkLst>
          <pc:docMk/>
          <pc:sldMk cId="3189964967" sldId="1637"/>
        </pc:sldMkLst>
        <pc:spChg chg="del">
          <ac:chgData name="lim aiden" userId="39820822-7081-4323-a4c3-104930d18d5a" providerId="ADAL" clId="{1061B410-511A-0A4D-A8B2-909E3058D26A}" dt="2023-01-03T11:53:33.865" v="25" actId="478"/>
          <ac:spMkLst>
            <pc:docMk/>
            <pc:sldMk cId="3189964967" sldId="1637"/>
            <ac:spMk id="2" creationId="{F0E20A15-7276-CED7-B5E9-59C9BB29FE2D}"/>
          </ac:spMkLst>
        </pc:spChg>
        <pc:spChg chg="add del mod">
          <ac:chgData name="lim aiden" userId="39820822-7081-4323-a4c3-104930d18d5a" providerId="ADAL" clId="{1061B410-511A-0A4D-A8B2-909E3058D26A}" dt="2023-01-03T11:53:36.180" v="27" actId="478"/>
          <ac:spMkLst>
            <pc:docMk/>
            <pc:sldMk cId="3189964967" sldId="1637"/>
            <ac:spMk id="5" creationId="{8CF04F43-2897-AA84-8BCC-1DD793D01AD4}"/>
          </ac:spMkLst>
        </pc:spChg>
      </pc:sldChg>
      <pc:sldChg chg="new del">
        <pc:chgData name="lim aiden" userId="39820822-7081-4323-a4c3-104930d18d5a" providerId="ADAL" clId="{1061B410-511A-0A4D-A8B2-909E3058D26A}" dt="2023-01-03T11:53:10.490" v="22" actId="2696"/>
        <pc:sldMkLst>
          <pc:docMk/>
          <pc:sldMk cId="768113939" sldId="1638"/>
        </pc:sldMkLst>
      </pc:sldChg>
      <pc:sldChg chg="add del">
        <pc:chgData name="lim aiden" userId="39820822-7081-4323-a4c3-104930d18d5a" providerId="ADAL" clId="{1061B410-511A-0A4D-A8B2-909E3058D26A}" dt="2023-01-03T11:52:37.516" v="16" actId="2696"/>
        <pc:sldMkLst>
          <pc:docMk/>
          <pc:sldMk cId="2586454963" sldId="1638"/>
        </pc:sldMkLst>
      </pc:sldChg>
      <pc:sldMasterChg chg="modSldLayout sldLayoutOrd">
        <pc:chgData name="lim aiden" userId="39820822-7081-4323-a4c3-104930d18d5a" providerId="ADAL" clId="{1061B410-511A-0A4D-A8B2-909E3058D26A}" dt="2023-01-03T11:54:22.659" v="32" actId="20578"/>
        <pc:sldMasterMkLst>
          <pc:docMk/>
          <pc:sldMasterMk cId="2755528498" sldId="2147483648"/>
        </pc:sldMasterMkLst>
        <pc:sldLayoutChg chg="ord">
          <pc:chgData name="lim aiden" userId="39820822-7081-4323-a4c3-104930d18d5a" providerId="ADAL" clId="{1061B410-511A-0A4D-A8B2-909E3058D26A}" dt="2023-01-03T11:54:22.659" v="32" actId="20578"/>
          <pc:sldLayoutMkLst>
            <pc:docMk/>
            <pc:sldMasterMk cId="2755528498" sldId="2147483648"/>
            <pc:sldLayoutMk cId="2246616837" sldId="2147483844"/>
          </pc:sldLayoutMkLst>
        </pc:sldLayoutChg>
        <pc:sldLayoutChg chg="delSp mod ord">
          <pc:chgData name="lim aiden" userId="39820822-7081-4323-a4c3-104930d18d5a" providerId="ADAL" clId="{1061B410-511A-0A4D-A8B2-909E3058D26A}" dt="2023-01-03T11:54:20.788" v="31" actId="478"/>
          <pc:sldLayoutMkLst>
            <pc:docMk/>
            <pc:sldMasterMk cId="2755528498" sldId="2147483648"/>
            <pc:sldLayoutMk cId="304721702" sldId="2147483858"/>
          </pc:sldLayoutMkLst>
          <pc:spChg chg="del">
            <ac:chgData name="lim aiden" userId="39820822-7081-4323-a4c3-104930d18d5a" providerId="ADAL" clId="{1061B410-511A-0A4D-A8B2-909E3058D26A}" dt="2023-01-03T11:54:20.788" v="31" actId="478"/>
            <ac:spMkLst>
              <pc:docMk/>
              <pc:sldMasterMk cId="2755528498" sldId="2147483648"/>
              <pc:sldLayoutMk cId="304721702" sldId="2147483858"/>
              <ac:spMk id="5" creationId="{00000000-0000-0000-0000-000000000000}"/>
            </ac:spMkLst>
          </pc:spChg>
          <pc:spChg chg="del">
            <ac:chgData name="lim aiden" userId="39820822-7081-4323-a4c3-104930d18d5a" providerId="ADAL" clId="{1061B410-511A-0A4D-A8B2-909E3058D26A}" dt="2023-01-03T11:54:19.970" v="30" actId="478"/>
            <ac:spMkLst>
              <pc:docMk/>
              <pc:sldMasterMk cId="2755528498" sldId="2147483648"/>
              <pc:sldLayoutMk cId="304721702" sldId="2147483858"/>
              <ac:spMk id="8" creationId="{1B6F1F72-6B36-6F4F-9426-DAE303D7ACF4}"/>
            </ac:spMkLst>
          </pc:spChg>
        </pc:sldLayoutChg>
      </pc:sldMasterChg>
    </pc:docChg>
  </pc:docChgLst>
  <pc:docChgLst>
    <pc:chgData name="harry" userId="9d099dfc-9d99-4a20-9aa2-a32fb5459c94" providerId="ADAL" clId="{C4F04EB8-D8C9-4114-97BD-ACE1081716A3}"/>
    <pc:docChg chg="undo custSel addSld delSld modSld sldOrd modMainMaster addSection modSection">
      <pc:chgData name="harry" userId="9d099dfc-9d99-4a20-9aa2-a32fb5459c94" providerId="ADAL" clId="{C4F04EB8-D8C9-4114-97BD-ACE1081716A3}" dt="2023-06-05T06:34:13.715" v="5388" actId="404"/>
      <pc:docMkLst>
        <pc:docMk/>
      </pc:docMkLst>
      <pc:sldChg chg="modSp mod">
        <pc:chgData name="harry" userId="9d099dfc-9d99-4a20-9aa2-a32fb5459c94" providerId="ADAL" clId="{C4F04EB8-D8C9-4114-97BD-ACE1081716A3}" dt="2023-06-02T06:34:30.762" v="2" actId="20577"/>
        <pc:sldMkLst>
          <pc:docMk/>
          <pc:sldMk cId="2482400607" sldId="1557"/>
        </pc:sldMkLst>
        <pc:spChg chg="mod">
          <ac:chgData name="harry" userId="9d099dfc-9d99-4a20-9aa2-a32fb5459c94" providerId="ADAL" clId="{C4F04EB8-D8C9-4114-97BD-ACE1081716A3}" dt="2023-06-02T06:34:30.762" v="2" actId="20577"/>
          <ac:spMkLst>
            <pc:docMk/>
            <pc:sldMk cId="2482400607" sldId="1557"/>
            <ac:spMk id="4" creationId="{E38D07DE-3EA6-6D4D-8343-3E8751BAA32C}"/>
          </ac:spMkLst>
        </pc:spChg>
      </pc:sldChg>
      <pc:sldChg chg="modSp mod">
        <pc:chgData name="harry" userId="9d099dfc-9d99-4a20-9aa2-a32fb5459c94" providerId="ADAL" clId="{C4F04EB8-D8C9-4114-97BD-ACE1081716A3}" dt="2023-06-05T06:33:50.201" v="5375"/>
        <pc:sldMkLst>
          <pc:docMk/>
          <pc:sldMk cId="3865417036" sldId="1561"/>
        </pc:sldMkLst>
        <pc:spChg chg="mod">
          <ac:chgData name="harry" userId="9d099dfc-9d99-4a20-9aa2-a32fb5459c94" providerId="ADAL" clId="{C4F04EB8-D8C9-4114-97BD-ACE1081716A3}" dt="2023-06-05T06:33:50.201" v="5375"/>
          <ac:spMkLst>
            <pc:docMk/>
            <pc:sldMk cId="3865417036" sldId="1561"/>
            <ac:spMk id="3" creationId="{2D3BF30C-5A5D-3C85-363F-FDC94167546D}"/>
          </ac:spMkLst>
        </pc:spChg>
      </pc:sldChg>
      <pc:sldChg chg="modSp mod">
        <pc:chgData name="harry" userId="9d099dfc-9d99-4a20-9aa2-a32fb5459c94" providerId="ADAL" clId="{C4F04EB8-D8C9-4114-97BD-ACE1081716A3}" dt="2023-06-05T01:58:18.623" v="1992"/>
        <pc:sldMkLst>
          <pc:docMk/>
          <pc:sldMk cId="174663548" sldId="1562"/>
        </pc:sldMkLst>
        <pc:spChg chg="mod">
          <ac:chgData name="harry" userId="9d099dfc-9d99-4a20-9aa2-a32fb5459c94" providerId="ADAL" clId="{C4F04EB8-D8C9-4114-97BD-ACE1081716A3}" dt="2023-06-05T01:58:18.623" v="1992"/>
          <ac:spMkLst>
            <pc:docMk/>
            <pc:sldMk cId="174663548" sldId="1562"/>
            <ac:spMk id="2" creationId="{FD4DB247-167D-7598-8A3E-5BF8381D12ED}"/>
          </ac:spMkLst>
        </pc:spChg>
      </pc:sldChg>
      <pc:sldChg chg="del">
        <pc:chgData name="harry" userId="9d099dfc-9d99-4a20-9aa2-a32fb5459c94" providerId="ADAL" clId="{C4F04EB8-D8C9-4114-97BD-ACE1081716A3}" dt="2023-06-05T00:44:44.335" v="799" actId="47"/>
        <pc:sldMkLst>
          <pc:docMk/>
          <pc:sldMk cId="1856332208" sldId="1565"/>
        </pc:sldMkLst>
      </pc:sldChg>
      <pc:sldChg chg="modSp mod">
        <pc:chgData name="harry" userId="9d099dfc-9d99-4a20-9aa2-a32fb5459c94" providerId="ADAL" clId="{C4F04EB8-D8C9-4114-97BD-ACE1081716A3}" dt="2023-06-05T00:28:34.172" v="253"/>
        <pc:sldMkLst>
          <pc:docMk/>
          <pc:sldMk cId="3648922511" sldId="1569"/>
        </pc:sldMkLst>
        <pc:spChg chg="mod">
          <ac:chgData name="harry" userId="9d099dfc-9d99-4a20-9aa2-a32fb5459c94" providerId="ADAL" clId="{C4F04EB8-D8C9-4114-97BD-ACE1081716A3}" dt="2023-06-02T07:22:55.586" v="6" actId="20577"/>
          <ac:spMkLst>
            <pc:docMk/>
            <pc:sldMk cId="3648922511" sldId="1569"/>
            <ac:spMk id="4" creationId="{02FEC424-2D4C-2075-CA4E-E1CC0FA9E450}"/>
          </ac:spMkLst>
        </pc:spChg>
        <pc:spChg chg="mod">
          <ac:chgData name="harry" userId="9d099dfc-9d99-4a20-9aa2-a32fb5459c94" providerId="ADAL" clId="{C4F04EB8-D8C9-4114-97BD-ACE1081716A3}" dt="2023-06-05T00:28:34.172" v="253"/>
          <ac:spMkLst>
            <pc:docMk/>
            <pc:sldMk cId="3648922511" sldId="1569"/>
            <ac:spMk id="5" creationId="{08A262E4-205D-0388-AF6A-61024A64B8F7}"/>
          </ac:spMkLst>
        </pc:spChg>
      </pc:sldChg>
      <pc:sldChg chg="del">
        <pc:chgData name="harry" userId="9d099dfc-9d99-4a20-9aa2-a32fb5459c94" providerId="ADAL" clId="{C4F04EB8-D8C9-4114-97BD-ACE1081716A3}" dt="2023-06-05T00:44:44.335" v="799" actId="47"/>
        <pc:sldMkLst>
          <pc:docMk/>
          <pc:sldMk cId="3373605810" sldId="1570"/>
        </pc:sldMkLst>
      </pc:sldChg>
      <pc:sldChg chg="del">
        <pc:chgData name="harry" userId="9d099dfc-9d99-4a20-9aa2-a32fb5459c94" providerId="ADAL" clId="{C4F04EB8-D8C9-4114-97BD-ACE1081716A3}" dt="2023-06-05T00:44:44.335" v="799" actId="47"/>
        <pc:sldMkLst>
          <pc:docMk/>
          <pc:sldMk cId="1570591500" sldId="1571"/>
        </pc:sldMkLst>
      </pc:sldChg>
      <pc:sldChg chg="del">
        <pc:chgData name="harry" userId="9d099dfc-9d99-4a20-9aa2-a32fb5459c94" providerId="ADAL" clId="{C4F04EB8-D8C9-4114-97BD-ACE1081716A3}" dt="2023-06-05T01:59:16.818" v="2032" actId="47"/>
        <pc:sldMkLst>
          <pc:docMk/>
          <pc:sldMk cId="2963206955" sldId="1572"/>
        </pc:sldMkLst>
      </pc:sldChg>
      <pc:sldChg chg="del">
        <pc:chgData name="harry" userId="9d099dfc-9d99-4a20-9aa2-a32fb5459c94" providerId="ADAL" clId="{C4F04EB8-D8C9-4114-97BD-ACE1081716A3}" dt="2023-06-05T01:59:16.818" v="2032" actId="47"/>
        <pc:sldMkLst>
          <pc:docMk/>
          <pc:sldMk cId="3035681858" sldId="1573"/>
        </pc:sldMkLst>
      </pc:sldChg>
      <pc:sldChg chg="del">
        <pc:chgData name="harry" userId="9d099dfc-9d99-4a20-9aa2-a32fb5459c94" providerId="ADAL" clId="{C4F04EB8-D8C9-4114-97BD-ACE1081716A3}" dt="2023-06-05T01:59:16.818" v="2032" actId="47"/>
        <pc:sldMkLst>
          <pc:docMk/>
          <pc:sldMk cId="3166856527" sldId="1574"/>
        </pc:sldMkLst>
      </pc:sldChg>
      <pc:sldChg chg="del">
        <pc:chgData name="harry" userId="9d099dfc-9d99-4a20-9aa2-a32fb5459c94" providerId="ADAL" clId="{C4F04EB8-D8C9-4114-97BD-ACE1081716A3}" dt="2023-06-05T01:59:16.818" v="2032" actId="47"/>
        <pc:sldMkLst>
          <pc:docMk/>
          <pc:sldMk cId="2135360980" sldId="1575"/>
        </pc:sldMkLst>
      </pc:sldChg>
      <pc:sldChg chg="del">
        <pc:chgData name="harry" userId="9d099dfc-9d99-4a20-9aa2-a32fb5459c94" providerId="ADAL" clId="{C4F04EB8-D8C9-4114-97BD-ACE1081716A3}" dt="2023-06-05T01:59:16.818" v="2032" actId="47"/>
        <pc:sldMkLst>
          <pc:docMk/>
          <pc:sldMk cId="748428013" sldId="1576"/>
        </pc:sldMkLst>
      </pc:sldChg>
      <pc:sldChg chg="addSp delSp modSp del mod ord">
        <pc:chgData name="harry" userId="9d099dfc-9d99-4a20-9aa2-a32fb5459c94" providerId="ADAL" clId="{C4F04EB8-D8C9-4114-97BD-ACE1081716A3}" dt="2023-06-05T06:17:58.746" v="4673" actId="47"/>
        <pc:sldMkLst>
          <pc:docMk/>
          <pc:sldMk cId="2482053651" sldId="1577"/>
        </pc:sldMkLst>
        <pc:spChg chg="del">
          <ac:chgData name="harry" userId="9d099dfc-9d99-4a20-9aa2-a32fb5459c94" providerId="ADAL" clId="{C4F04EB8-D8C9-4114-97BD-ACE1081716A3}" dt="2023-06-02T07:47:36.244" v="8" actId="478"/>
          <ac:spMkLst>
            <pc:docMk/>
            <pc:sldMk cId="2482053651" sldId="1577"/>
            <ac:spMk id="4" creationId="{2879F27A-AC76-6A54-C2D3-7951EA59661D}"/>
          </ac:spMkLst>
        </pc:spChg>
        <pc:spChg chg="del">
          <ac:chgData name="harry" userId="9d099dfc-9d99-4a20-9aa2-a32fb5459c94" providerId="ADAL" clId="{C4F04EB8-D8C9-4114-97BD-ACE1081716A3}" dt="2023-06-02T07:47:36.244" v="8" actId="478"/>
          <ac:spMkLst>
            <pc:docMk/>
            <pc:sldMk cId="2482053651" sldId="1577"/>
            <ac:spMk id="5" creationId="{A6414F06-3BD7-1866-D4D6-8E750FB7CE03}"/>
          </ac:spMkLst>
        </pc:spChg>
        <pc:spChg chg="add mod">
          <ac:chgData name="harry" userId="9d099dfc-9d99-4a20-9aa2-a32fb5459c94" providerId="ADAL" clId="{C4F04EB8-D8C9-4114-97BD-ACE1081716A3}" dt="2023-06-02T07:47:36.244" v="8" actId="478"/>
          <ac:spMkLst>
            <pc:docMk/>
            <pc:sldMk cId="2482053651" sldId="1577"/>
            <ac:spMk id="7" creationId="{F7F67FA1-519D-044F-6692-FDF8B3CCF832}"/>
          </ac:spMkLst>
        </pc:spChg>
        <pc:spChg chg="add mod">
          <ac:chgData name="harry" userId="9d099dfc-9d99-4a20-9aa2-a32fb5459c94" providerId="ADAL" clId="{C4F04EB8-D8C9-4114-97BD-ACE1081716A3}" dt="2023-06-02T07:47:36.244" v="8" actId="478"/>
          <ac:spMkLst>
            <pc:docMk/>
            <pc:sldMk cId="2482053651" sldId="1577"/>
            <ac:spMk id="9" creationId="{411AC657-0BF6-B8F9-BC60-19B7DC24FEED}"/>
          </ac:spMkLst>
        </pc:spChg>
        <pc:picChg chg="add mod">
          <ac:chgData name="harry" userId="9d099dfc-9d99-4a20-9aa2-a32fb5459c94" providerId="ADAL" clId="{C4F04EB8-D8C9-4114-97BD-ACE1081716A3}" dt="2023-06-02T07:47:39.570" v="9"/>
          <ac:picMkLst>
            <pc:docMk/>
            <pc:sldMk cId="2482053651" sldId="1577"/>
            <ac:picMk id="10" creationId="{99F58E12-1C5A-D7EC-2B29-7477C2D920A3}"/>
          </ac:picMkLst>
        </pc:picChg>
        <pc:picChg chg="add mod">
          <ac:chgData name="harry" userId="9d099dfc-9d99-4a20-9aa2-a32fb5459c94" providerId="ADAL" clId="{C4F04EB8-D8C9-4114-97BD-ACE1081716A3}" dt="2023-06-02T07:47:43.431" v="10"/>
          <ac:picMkLst>
            <pc:docMk/>
            <pc:sldMk cId="2482053651" sldId="1577"/>
            <ac:picMk id="11" creationId="{2AFEB096-344F-4198-1FF7-2A97126D7F18}"/>
          </ac:picMkLst>
        </pc:picChg>
        <pc:picChg chg="add mod">
          <ac:chgData name="harry" userId="9d099dfc-9d99-4a20-9aa2-a32fb5459c94" providerId="ADAL" clId="{C4F04EB8-D8C9-4114-97BD-ACE1081716A3}" dt="2023-06-02T07:47:43.431" v="10"/>
          <ac:picMkLst>
            <pc:docMk/>
            <pc:sldMk cId="2482053651" sldId="1577"/>
            <ac:picMk id="12" creationId="{D2D69EEA-60C0-80C4-59B5-47D03BB12D05}"/>
          </ac:picMkLst>
        </pc:picChg>
      </pc:sldChg>
      <pc:sldChg chg="del">
        <pc:chgData name="harry" userId="9d099dfc-9d99-4a20-9aa2-a32fb5459c94" providerId="ADAL" clId="{C4F04EB8-D8C9-4114-97BD-ACE1081716A3}" dt="2023-06-05T01:59:16.818" v="2032" actId="47"/>
        <pc:sldMkLst>
          <pc:docMk/>
          <pc:sldMk cId="4249279632" sldId="1578"/>
        </pc:sldMkLst>
      </pc:sldChg>
      <pc:sldChg chg="addSp delSp modSp new mod ord">
        <pc:chgData name="harry" userId="9d099dfc-9d99-4a20-9aa2-a32fb5459c94" providerId="ADAL" clId="{C4F04EB8-D8C9-4114-97BD-ACE1081716A3}" dt="2023-06-05T06:28:24.062" v="5170" actId="1036"/>
        <pc:sldMkLst>
          <pc:docMk/>
          <pc:sldMk cId="1777538924" sldId="1579"/>
        </pc:sldMkLst>
        <pc:spChg chg="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3" creationId="{7616011A-7434-CD44-2598-B51D9912C6DC}"/>
          </ac:spMkLst>
        </pc:spChg>
        <pc:spChg chg="add mod">
          <ac:chgData name="harry" userId="9d099dfc-9d99-4a20-9aa2-a32fb5459c94" providerId="ADAL" clId="{C4F04EB8-D8C9-4114-97BD-ACE1081716A3}" dt="2023-06-05T06:28:24.062" v="5170" actId="1036"/>
          <ac:spMkLst>
            <pc:docMk/>
            <pc:sldMk cId="1777538924" sldId="1579"/>
            <ac:spMk id="4" creationId="{4E46C6A4-7CAB-B41D-AF89-DFE091E362BE}"/>
          </ac:spMkLst>
        </pc:spChg>
        <pc:spChg chg="add mod">
          <ac:chgData name="harry" userId="9d099dfc-9d99-4a20-9aa2-a32fb5459c94" providerId="ADAL" clId="{C4F04EB8-D8C9-4114-97BD-ACE1081716A3}" dt="2023-06-05T06:28:24.062" v="5170" actId="1036"/>
          <ac:spMkLst>
            <pc:docMk/>
            <pc:sldMk cId="1777538924" sldId="1579"/>
            <ac:spMk id="5" creationId="{CABD4146-1340-ECA0-7AEC-1356A61F7600}"/>
          </ac:spMkLst>
        </pc:spChg>
        <pc:spChg chg="add mod">
          <ac:chgData name="harry" userId="9d099dfc-9d99-4a20-9aa2-a32fb5459c94" providerId="ADAL" clId="{C4F04EB8-D8C9-4114-97BD-ACE1081716A3}" dt="2023-06-05T06:28:24.062" v="5170" actId="1036"/>
          <ac:spMkLst>
            <pc:docMk/>
            <pc:sldMk cId="1777538924" sldId="1579"/>
            <ac:spMk id="6" creationId="{492DD2CC-18EB-D4AC-13F9-7C319DC1F333}"/>
          </ac:spMkLst>
        </pc:spChg>
        <pc:spChg chg="add 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7" creationId="{AE38627B-0036-3CB1-5C2F-F3BFEEB8EEBB}"/>
          </ac:spMkLst>
        </pc:spChg>
        <pc:spChg chg="add 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8" creationId="{A95D0618-669C-BBC4-7784-8CB1F849ACB1}"/>
          </ac:spMkLst>
        </pc:spChg>
        <pc:spChg chg="add mod">
          <ac:chgData name="harry" userId="9d099dfc-9d99-4a20-9aa2-a32fb5459c94" providerId="ADAL" clId="{C4F04EB8-D8C9-4114-97BD-ACE1081716A3}" dt="2023-06-05T06:20:09.584" v="4733" actId="1076"/>
          <ac:spMkLst>
            <pc:docMk/>
            <pc:sldMk cId="1777538924" sldId="1579"/>
            <ac:spMk id="9" creationId="{7FBA260D-7C04-58F9-DD95-A721A02F82D4}"/>
          </ac:spMkLst>
        </pc:spChg>
        <pc:spChg chg="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11" creationId="{B62B4C16-D83F-A82A-18F2-A57C39D9C125}"/>
          </ac:spMkLst>
        </pc:spChg>
        <pc:spChg chg="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12" creationId="{456849DB-48FE-8E9B-70AE-E683C259B521}"/>
          </ac:spMkLst>
        </pc:spChg>
        <pc:spChg chg="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13" creationId="{527F5A98-3739-5F4A-1408-1E3706C21E8B}"/>
          </ac:spMkLst>
        </pc:spChg>
        <pc:spChg chg="del mod">
          <ac:chgData name="harry" userId="9d099dfc-9d99-4a20-9aa2-a32fb5459c94" providerId="ADAL" clId="{C4F04EB8-D8C9-4114-97BD-ACE1081716A3}" dt="2023-06-05T06:18:33.485" v="4688" actId="478"/>
          <ac:spMkLst>
            <pc:docMk/>
            <pc:sldMk cId="1777538924" sldId="1579"/>
            <ac:spMk id="16" creationId="{4D45805C-419B-C5B6-A282-0384AAA7C784}"/>
          </ac:spMkLst>
        </pc:spChg>
        <pc:spChg chg="del mod">
          <ac:chgData name="harry" userId="9d099dfc-9d99-4a20-9aa2-a32fb5459c94" providerId="ADAL" clId="{C4F04EB8-D8C9-4114-97BD-ACE1081716A3}" dt="2023-06-05T06:18:42.353" v="4693" actId="478"/>
          <ac:spMkLst>
            <pc:docMk/>
            <pc:sldMk cId="1777538924" sldId="1579"/>
            <ac:spMk id="18" creationId="{3C83B095-7561-DCBD-148D-42B499FA4E3E}"/>
          </ac:spMkLst>
        </pc:spChg>
        <pc:spChg chg="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19" creationId="{3D0E70B0-BF49-8EF8-3B89-2AD0014B11FB}"/>
          </ac:spMkLst>
        </pc:spChg>
        <pc:spChg chg="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20" creationId="{E6308B4E-990F-AA5E-BBF3-9AA8A54063D4}"/>
          </ac:spMkLst>
        </pc:spChg>
        <pc:spChg chg="mod">
          <ac:chgData name="harry" userId="9d099dfc-9d99-4a20-9aa2-a32fb5459c94" providerId="ADAL" clId="{C4F04EB8-D8C9-4114-97BD-ACE1081716A3}" dt="2023-06-05T06:18:29.489" v="4687" actId="1076"/>
          <ac:spMkLst>
            <pc:docMk/>
            <pc:sldMk cId="1777538924" sldId="1579"/>
            <ac:spMk id="22" creationId="{BFED7DA3-A146-5518-CCF7-A6B9BE93C266}"/>
          </ac:spMkLst>
        </pc:spChg>
        <pc:spChg chg="add mod">
          <ac:chgData name="harry" userId="9d099dfc-9d99-4a20-9aa2-a32fb5459c94" providerId="ADAL" clId="{C4F04EB8-D8C9-4114-97BD-ACE1081716A3}" dt="2023-06-05T06:19:30.104" v="4713" actId="1076"/>
          <ac:spMkLst>
            <pc:docMk/>
            <pc:sldMk cId="1777538924" sldId="1579"/>
            <ac:spMk id="23" creationId="{F6B0C9FB-E258-DFB5-FE22-F5BC5141B8DB}"/>
          </ac:spMkLst>
        </pc:spChg>
        <pc:spChg chg="add 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24" creationId="{27271187-13B6-17C1-3327-59F6A581E578}"/>
          </ac:spMkLst>
        </pc:spChg>
        <pc:spChg chg="add 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25" creationId="{171536B2-0377-1196-D5F1-DB3E8DF8A273}"/>
          </ac:spMkLst>
        </pc:spChg>
        <pc:spChg chg="add mod">
          <ac:chgData name="harry" userId="9d099dfc-9d99-4a20-9aa2-a32fb5459c94" providerId="ADAL" clId="{C4F04EB8-D8C9-4114-97BD-ACE1081716A3}" dt="2023-06-05T06:19:31.344" v="4714" actId="1076"/>
          <ac:spMkLst>
            <pc:docMk/>
            <pc:sldMk cId="1777538924" sldId="1579"/>
            <ac:spMk id="26" creationId="{D176A490-08DD-FB8A-0F1C-E82191530AC0}"/>
          </ac:spMkLst>
        </pc:spChg>
        <pc:spChg chg="add mod">
          <ac:chgData name="harry" userId="9d099dfc-9d99-4a20-9aa2-a32fb5459c94" providerId="ADAL" clId="{C4F04EB8-D8C9-4114-97BD-ACE1081716A3}" dt="2023-06-05T06:19:36.872" v="4716" actId="1076"/>
          <ac:spMkLst>
            <pc:docMk/>
            <pc:sldMk cId="1777538924" sldId="1579"/>
            <ac:spMk id="27" creationId="{80646C35-2073-C289-FD92-7FA36C0304C7}"/>
          </ac:spMkLst>
        </pc:spChg>
        <pc:spChg chg="add mod">
          <ac:chgData name="harry" userId="9d099dfc-9d99-4a20-9aa2-a32fb5459c94" providerId="ADAL" clId="{C4F04EB8-D8C9-4114-97BD-ACE1081716A3}" dt="2023-06-05T06:28:12.692" v="5161" actId="2711"/>
          <ac:spMkLst>
            <pc:docMk/>
            <pc:sldMk cId="1777538924" sldId="1579"/>
            <ac:spMk id="28" creationId="{B4FDB9E9-3ED7-1B0E-35DB-DD3D94F29756}"/>
          </ac:spMkLst>
        </pc:spChg>
        <pc:spChg chg="add mod">
          <ac:chgData name="harry" userId="9d099dfc-9d99-4a20-9aa2-a32fb5459c94" providerId="ADAL" clId="{C4F04EB8-D8C9-4114-97BD-ACE1081716A3}" dt="2023-06-05T06:19:52.352" v="4731" actId="1076"/>
          <ac:spMkLst>
            <pc:docMk/>
            <pc:sldMk cId="1777538924" sldId="1579"/>
            <ac:spMk id="29" creationId="{CE010A4B-3D58-EBDE-20D9-D642CC593EB6}"/>
          </ac:spMkLst>
        </pc:spChg>
        <pc:spChg chg="add 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30" creationId="{3AE0BD54-BB1C-97DD-D932-937BA6B15924}"/>
          </ac:spMkLst>
        </pc:spChg>
        <pc:spChg chg="add del mod">
          <ac:chgData name="harry" userId="9d099dfc-9d99-4a20-9aa2-a32fb5459c94" providerId="ADAL" clId="{C4F04EB8-D8C9-4114-97BD-ACE1081716A3}" dt="2023-06-05T06:18:58.249" v="4696" actId="478"/>
          <ac:spMkLst>
            <pc:docMk/>
            <pc:sldMk cId="1777538924" sldId="1579"/>
            <ac:spMk id="31" creationId="{4D51F3D5-F405-D6C9-FF6C-23EABFF2A890}"/>
          </ac:spMkLst>
        </pc:spChg>
        <pc:spChg chg="add 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32" creationId="{EB5D7A5D-E955-9E7D-21AC-B524A6C09504}"/>
          </ac:spMkLst>
        </pc:spChg>
        <pc:spChg chg="add mod">
          <ac:chgData name="harry" userId="9d099dfc-9d99-4a20-9aa2-a32fb5459c94" providerId="ADAL" clId="{C4F04EB8-D8C9-4114-97BD-ACE1081716A3}" dt="2023-06-05T06:18:13.338" v="4676" actId="2711"/>
          <ac:spMkLst>
            <pc:docMk/>
            <pc:sldMk cId="1777538924" sldId="1579"/>
            <ac:spMk id="33" creationId="{43D8FDEA-447E-F6A6-6C14-C5463A01BD7A}"/>
          </ac:spMkLst>
        </pc:spChg>
        <pc:spChg chg="add mod">
          <ac:chgData name="harry" userId="9d099dfc-9d99-4a20-9aa2-a32fb5459c94" providerId="ADAL" clId="{C4F04EB8-D8C9-4114-97BD-ACE1081716A3}" dt="2023-06-05T06:28:06.704" v="5160" actId="1076"/>
          <ac:spMkLst>
            <pc:docMk/>
            <pc:sldMk cId="1777538924" sldId="1579"/>
            <ac:spMk id="34" creationId="{1E7C359D-484A-72BA-8C51-C652F986402F}"/>
          </ac:spMkLst>
        </pc:spChg>
        <pc:spChg chg="add del mod">
          <ac:chgData name="harry" userId="9d099dfc-9d99-4a20-9aa2-a32fb5459c94" providerId="ADAL" clId="{C4F04EB8-D8C9-4114-97BD-ACE1081716A3}" dt="2023-06-05T06:18:36.807" v="4690"/>
          <ac:spMkLst>
            <pc:docMk/>
            <pc:sldMk cId="1777538924" sldId="1579"/>
            <ac:spMk id="36" creationId="{017EDFFC-61C6-BF12-8EED-61308F1EC857}"/>
          </ac:spMkLst>
        </pc:spChg>
        <pc:spChg chg="add mod">
          <ac:chgData name="harry" userId="9d099dfc-9d99-4a20-9aa2-a32fb5459c94" providerId="ADAL" clId="{C4F04EB8-D8C9-4114-97BD-ACE1081716A3}" dt="2023-06-05T06:28:24.062" v="5170" actId="1036"/>
          <ac:spMkLst>
            <pc:docMk/>
            <pc:sldMk cId="1777538924" sldId="1579"/>
            <ac:spMk id="38" creationId="{10BF4F1A-67DC-9622-8010-9AD5C5884DC5}"/>
          </ac:spMkLst>
        </pc:spChg>
        <pc:spChg chg="add mod">
          <ac:chgData name="harry" userId="9d099dfc-9d99-4a20-9aa2-a32fb5459c94" providerId="ADAL" clId="{C4F04EB8-D8C9-4114-97BD-ACE1081716A3}" dt="2023-06-05T06:28:24.062" v="5170" actId="1036"/>
          <ac:spMkLst>
            <pc:docMk/>
            <pc:sldMk cId="1777538924" sldId="1579"/>
            <ac:spMk id="40" creationId="{5BFE517D-5A2E-7F1C-D882-97A15BA8BA3F}"/>
          </ac:spMkLst>
        </pc:spChg>
        <pc:spChg chg="add mod">
          <ac:chgData name="harry" userId="9d099dfc-9d99-4a20-9aa2-a32fb5459c94" providerId="ADAL" clId="{C4F04EB8-D8C9-4114-97BD-ACE1081716A3}" dt="2023-06-05T06:19:03.712" v="4700" actId="1076"/>
          <ac:spMkLst>
            <pc:docMk/>
            <pc:sldMk cId="1777538924" sldId="1579"/>
            <ac:spMk id="41" creationId="{D94793A6-B4FF-831A-A671-0E36F3D052EB}"/>
          </ac:spMkLst>
        </pc:spChg>
        <pc:grpChg chg="add mod">
          <ac:chgData name="harry" userId="9d099dfc-9d99-4a20-9aa2-a32fb5459c94" providerId="ADAL" clId="{C4F04EB8-D8C9-4114-97BD-ACE1081716A3}" dt="2023-06-05T06:28:24.062" v="5170" actId="1036"/>
          <ac:grpSpMkLst>
            <pc:docMk/>
            <pc:sldMk cId="1777538924" sldId="1579"/>
            <ac:grpSpMk id="10" creationId="{7F205E3E-8D7A-CA9E-5BC5-C7B2B597A98A}"/>
          </ac:grpSpMkLst>
        </pc:grpChg>
        <pc:grpChg chg="mod">
          <ac:chgData name="harry" userId="9d099dfc-9d99-4a20-9aa2-a32fb5459c94" providerId="ADAL" clId="{C4F04EB8-D8C9-4114-97BD-ACE1081716A3}" dt="2023-06-02T08:10:39.422" v="16"/>
          <ac:grpSpMkLst>
            <pc:docMk/>
            <pc:sldMk cId="1777538924" sldId="1579"/>
            <ac:grpSpMk id="14" creationId="{60B9921B-E5C1-7A02-7098-35EB716A5C1A}"/>
          </ac:grpSpMkLst>
        </pc:grpChg>
        <pc:picChg chg="del mod">
          <ac:chgData name="harry" userId="9d099dfc-9d99-4a20-9aa2-a32fb5459c94" providerId="ADAL" clId="{C4F04EB8-D8C9-4114-97BD-ACE1081716A3}" dt="2023-06-05T06:18:33.485" v="4688" actId="478"/>
          <ac:picMkLst>
            <pc:docMk/>
            <pc:sldMk cId="1777538924" sldId="1579"/>
            <ac:picMk id="15" creationId="{EC04C58D-9CB3-45EA-3A17-83139689071E}"/>
          </ac:picMkLst>
        </pc:picChg>
        <pc:picChg chg="del mod">
          <ac:chgData name="harry" userId="9d099dfc-9d99-4a20-9aa2-a32fb5459c94" providerId="ADAL" clId="{C4F04EB8-D8C9-4114-97BD-ACE1081716A3}" dt="2023-06-05T06:18:42.353" v="4693" actId="478"/>
          <ac:picMkLst>
            <pc:docMk/>
            <pc:sldMk cId="1777538924" sldId="1579"/>
            <ac:picMk id="17" creationId="{E2E4F704-AF9A-C177-8269-82820B1276B4}"/>
          </ac:picMkLst>
        </pc:picChg>
        <pc:picChg chg="mod">
          <ac:chgData name="harry" userId="9d099dfc-9d99-4a20-9aa2-a32fb5459c94" providerId="ADAL" clId="{C4F04EB8-D8C9-4114-97BD-ACE1081716A3}" dt="2023-06-05T06:18:26.274" v="4686" actId="1076"/>
          <ac:picMkLst>
            <pc:docMk/>
            <pc:sldMk cId="1777538924" sldId="1579"/>
            <ac:picMk id="21" creationId="{BFD25CDB-E0A4-DDC2-5BA8-61E894E97E5C}"/>
          </ac:picMkLst>
        </pc:picChg>
        <pc:picChg chg="add del mod">
          <ac:chgData name="harry" userId="9d099dfc-9d99-4a20-9aa2-a32fb5459c94" providerId="ADAL" clId="{C4F04EB8-D8C9-4114-97BD-ACE1081716A3}" dt="2023-06-05T06:18:36.807" v="4690"/>
          <ac:picMkLst>
            <pc:docMk/>
            <pc:sldMk cId="1777538924" sldId="1579"/>
            <ac:picMk id="35" creationId="{F458231F-0ABF-1B21-38C4-7A75416CC48E}"/>
          </ac:picMkLst>
        </pc:picChg>
        <pc:picChg chg="add mod">
          <ac:chgData name="harry" userId="9d099dfc-9d99-4a20-9aa2-a32fb5459c94" providerId="ADAL" clId="{C4F04EB8-D8C9-4114-97BD-ACE1081716A3}" dt="2023-06-05T06:28:24.062" v="5170" actId="1036"/>
          <ac:picMkLst>
            <pc:docMk/>
            <pc:sldMk cId="1777538924" sldId="1579"/>
            <ac:picMk id="37" creationId="{833DF630-E902-652A-47D1-E0D14A8647A6}"/>
          </ac:picMkLst>
        </pc:picChg>
        <pc:picChg chg="add mod">
          <ac:chgData name="harry" userId="9d099dfc-9d99-4a20-9aa2-a32fb5459c94" providerId="ADAL" clId="{C4F04EB8-D8C9-4114-97BD-ACE1081716A3}" dt="2023-06-05T06:28:24.062" v="5170" actId="1036"/>
          <ac:picMkLst>
            <pc:docMk/>
            <pc:sldMk cId="1777538924" sldId="1579"/>
            <ac:picMk id="39" creationId="{DB865E30-14CA-6190-3790-6B5B561B8F90}"/>
          </ac:picMkLst>
        </pc:picChg>
      </pc:sldChg>
      <pc:sldChg chg="modSp new mod">
        <pc:chgData name="harry" userId="9d099dfc-9d99-4a20-9aa2-a32fb5459c94" providerId="ADAL" clId="{C4F04EB8-D8C9-4114-97BD-ACE1081716A3}" dt="2023-06-05T00:28:42.327" v="257" actId="20577"/>
        <pc:sldMkLst>
          <pc:docMk/>
          <pc:sldMk cId="2338622446" sldId="1580"/>
        </pc:sldMkLst>
        <pc:spChg chg="mod">
          <ac:chgData name="harry" userId="9d099dfc-9d99-4a20-9aa2-a32fb5459c94" providerId="ADAL" clId="{C4F04EB8-D8C9-4114-97BD-ACE1081716A3}" dt="2023-06-05T00:23:54.054" v="79"/>
          <ac:spMkLst>
            <pc:docMk/>
            <pc:sldMk cId="2338622446" sldId="1580"/>
            <ac:spMk id="2" creationId="{F6CAEA89-87AC-6449-C528-75B6BD691FA1}"/>
          </ac:spMkLst>
        </pc:spChg>
        <pc:spChg chg="mod">
          <ac:chgData name="harry" userId="9d099dfc-9d99-4a20-9aa2-a32fb5459c94" providerId="ADAL" clId="{C4F04EB8-D8C9-4114-97BD-ACE1081716A3}" dt="2023-06-02T08:16:37.908" v="71"/>
          <ac:spMkLst>
            <pc:docMk/>
            <pc:sldMk cId="2338622446" sldId="1580"/>
            <ac:spMk id="4" creationId="{2406A90F-B77E-7E14-F97F-A09C5519009F}"/>
          </ac:spMkLst>
        </pc:spChg>
        <pc:spChg chg="mod">
          <ac:chgData name="harry" userId="9d099dfc-9d99-4a20-9aa2-a32fb5459c94" providerId="ADAL" clId="{C4F04EB8-D8C9-4114-97BD-ACE1081716A3}" dt="2023-06-05T00:28:42.327" v="257" actId="20577"/>
          <ac:spMkLst>
            <pc:docMk/>
            <pc:sldMk cId="2338622446" sldId="1580"/>
            <ac:spMk id="5" creationId="{D7C79E0D-9767-5EEC-87CF-5E533FE732B2}"/>
          </ac:spMkLst>
        </pc:spChg>
      </pc:sldChg>
      <pc:sldChg chg="modSp add del mod">
        <pc:chgData name="harry" userId="9d099dfc-9d99-4a20-9aa2-a32fb5459c94" providerId="ADAL" clId="{C4F04EB8-D8C9-4114-97BD-ACE1081716A3}" dt="2023-06-05T01:55:16.941" v="1916" actId="47"/>
        <pc:sldMkLst>
          <pc:docMk/>
          <pc:sldMk cId="1022970369" sldId="1581"/>
        </pc:sldMkLst>
        <pc:spChg chg="mod">
          <ac:chgData name="harry" userId="9d099dfc-9d99-4a20-9aa2-a32fb5459c94" providerId="ADAL" clId="{C4F04EB8-D8C9-4114-97BD-ACE1081716A3}" dt="2023-06-05T00:28:45.767" v="261" actId="20577"/>
          <ac:spMkLst>
            <pc:docMk/>
            <pc:sldMk cId="1022970369" sldId="1581"/>
            <ac:spMk id="5" creationId="{D7C79E0D-9767-5EEC-87CF-5E533FE732B2}"/>
          </ac:spMkLst>
        </pc:spChg>
      </pc:sldChg>
      <pc:sldChg chg="modSp add mod">
        <pc:chgData name="harry" userId="9d099dfc-9d99-4a20-9aa2-a32fb5459c94" providerId="ADAL" clId="{C4F04EB8-D8C9-4114-97BD-ACE1081716A3}" dt="2023-06-05T01:55:29.198" v="1924" actId="313"/>
        <pc:sldMkLst>
          <pc:docMk/>
          <pc:sldMk cId="2346170815" sldId="1582"/>
        </pc:sldMkLst>
        <pc:spChg chg="mod">
          <ac:chgData name="harry" userId="9d099dfc-9d99-4a20-9aa2-a32fb5459c94" providerId="ADAL" clId="{C4F04EB8-D8C9-4114-97BD-ACE1081716A3}" dt="2023-06-05T01:55:29.198" v="1924" actId="313"/>
          <ac:spMkLst>
            <pc:docMk/>
            <pc:sldMk cId="2346170815" sldId="1582"/>
            <ac:spMk id="5" creationId="{08A262E4-205D-0388-AF6A-61024A64B8F7}"/>
          </ac:spMkLst>
        </pc:spChg>
      </pc:sldChg>
      <pc:sldChg chg="addSp delSp modSp new mod">
        <pc:chgData name="harry" userId="9d099dfc-9d99-4a20-9aa2-a32fb5459c94" providerId="ADAL" clId="{C4F04EB8-D8C9-4114-97BD-ACE1081716A3}" dt="2023-06-05T00:35:31.484" v="544" actId="1076"/>
        <pc:sldMkLst>
          <pc:docMk/>
          <pc:sldMk cId="52423215" sldId="1583"/>
        </pc:sldMkLst>
        <pc:spChg chg="mod">
          <ac:chgData name="harry" userId="9d099dfc-9d99-4a20-9aa2-a32fb5459c94" providerId="ADAL" clId="{C4F04EB8-D8C9-4114-97BD-ACE1081716A3}" dt="2023-06-05T00:30:34.328" v="430" actId="20577"/>
          <ac:spMkLst>
            <pc:docMk/>
            <pc:sldMk cId="52423215" sldId="1583"/>
            <ac:spMk id="2" creationId="{514EF94E-5CCD-05A2-A1F7-BF5357575587}"/>
          </ac:spMkLst>
        </pc:spChg>
        <pc:spChg chg="mod">
          <ac:chgData name="harry" userId="9d099dfc-9d99-4a20-9aa2-a32fb5459c94" providerId="ADAL" clId="{C4F04EB8-D8C9-4114-97BD-ACE1081716A3}" dt="2023-06-05T00:30:19.193" v="362"/>
          <ac:spMkLst>
            <pc:docMk/>
            <pc:sldMk cId="52423215" sldId="1583"/>
            <ac:spMk id="3" creationId="{F368FF8D-A0C6-3BF7-9A24-4EB2D1EB3A2D}"/>
          </ac:spMkLst>
        </pc:spChg>
        <pc:spChg chg="add del mod">
          <ac:chgData name="harry" userId="9d099dfc-9d99-4a20-9aa2-a32fb5459c94" providerId="ADAL" clId="{C4F04EB8-D8C9-4114-97BD-ACE1081716A3}" dt="2023-06-05T00:30:50.375" v="432"/>
          <ac:spMkLst>
            <pc:docMk/>
            <pc:sldMk cId="52423215" sldId="1583"/>
            <ac:spMk id="6" creationId="{8873A17E-841A-4649-A049-8360593C015B}"/>
          </ac:spMkLst>
        </pc:spChg>
        <pc:spChg chg="add mod">
          <ac:chgData name="harry" userId="9d099dfc-9d99-4a20-9aa2-a32fb5459c94" providerId="ADAL" clId="{C4F04EB8-D8C9-4114-97BD-ACE1081716A3}" dt="2023-06-05T00:35:30.188" v="543" actId="1076"/>
          <ac:spMkLst>
            <pc:docMk/>
            <pc:sldMk cId="52423215" sldId="1583"/>
            <ac:spMk id="7" creationId="{B0620F88-B3F4-7CE8-87FB-E9086B7047CD}"/>
          </ac:spMkLst>
        </pc:spChg>
        <pc:picChg chg="add del mod">
          <ac:chgData name="harry" userId="9d099dfc-9d99-4a20-9aa2-a32fb5459c94" providerId="ADAL" clId="{C4F04EB8-D8C9-4114-97BD-ACE1081716A3}" dt="2023-06-05T00:30:50.375" v="432"/>
          <ac:picMkLst>
            <pc:docMk/>
            <pc:sldMk cId="52423215" sldId="1583"/>
            <ac:picMk id="5" creationId="{CAA974D9-768B-5499-6C2F-4C396CEACCFC}"/>
          </ac:picMkLst>
        </pc:picChg>
        <pc:picChg chg="add mod">
          <ac:chgData name="harry" userId="9d099dfc-9d99-4a20-9aa2-a32fb5459c94" providerId="ADAL" clId="{C4F04EB8-D8C9-4114-97BD-ACE1081716A3}" dt="2023-06-05T00:35:31.484" v="544" actId="1076"/>
          <ac:picMkLst>
            <pc:docMk/>
            <pc:sldMk cId="52423215" sldId="1583"/>
            <ac:picMk id="9" creationId="{28E5C22B-079A-F94A-D769-2EB8D8770528}"/>
          </ac:picMkLst>
        </pc:picChg>
      </pc:sldChg>
      <pc:sldChg chg="addSp modSp add mod">
        <pc:chgData name="harry" userId="9d099dfc-9d99-4a20-9aa2-a32fb5459c94" providerId="ADAL" clId="{C4F04EB8-D8C9-4114-97BD-ACE1081716A3}" dt="2023-06-05T00:36:16.418" v="604" actId="20577"/>
        <pc:sldMkLst>
          <pc:docMk/>
          <pc:sldMk cId="4084232484" sldId="1584"/>
        </pc:sldMkLst>
        <pc:spChg chg="add mod">
          <ac:chgData name="harry" userId="9d099dfc-9d99-4a20-9aa2-a32fb5459c94" providerId="ADAL" clId="{C4F04EB8-D8C9-4114-97BD-ACE1081716A3}" dt="2023-06-05T00:36:16.418" v="604" actId="20577"/>
          <ac:spMkLst>
            <pc:docMk/>
            <pc:sldMk cId="4084232484" sldId="1584"/>
            <ac:spMk id="5" creationId="{86A77B99-2489-CFFA-1449-A9DAB801F74E}"/>
          </ac:spMkLst>
        </pc:spChg>
      </pc:sldChg>
      <pc:sldChg chg="modSp add mod">
        <pc:chgData name="harry" userId="9d099dfc-9d99-4a20-9aa2-a32fb5459c94" providerId="ADAL" clId="{C4F04EB8-D8C9-4114-97BD-ACE1081716A3}" dt="2023-06-05T00:38:25.709" v="732" actId="207"/>
        <pc:sldMkLst>
          <pc:docMk/>
          <pc:sldMk cId="394148415" sldId="1585"/>
        </pc:sldMkLst>
        <pc:spChg chg="mod">
          <ac:chgData name="harry" userId="9d099dfc-9d99-4a20-9aa2-a32fb5459c94" providerId="ADAL" clId="{C4F04EB8-D8C9-4114-97BD-ACE1081716A3}" dt="2023-06-05T00:36:41.370" v="652"/>
          <ac:spMkLst>
            <pc:docMk/>
            <pc:sldMk cId="394148415" sldId="1585"/>
            <ac:spMk id="5" creationId="{86A77B99-2489-CFFA-1449-A9DAB801F74E}"/>
          </ac:spMkLst>
        </pc:spChg>
        <pc:spChg chg="mod">
          <ac:chgData name="harry" userId="9d099dfc-9d99-4a20-9aa2-a32fb5459c94" providerId="ADAL" clId="{C4F04EB8-D8C9-4114-97BD-ACE1081716A3}" dt="2023-06-05T00:38:25.709" v="732" actId="207"/>
          <ac:spMkLst>
            <pc:docMk/>
            <pc:sldMk cId="394148415" sldId="1585"/>
            <ac:spMk id="7" creationId="{B0620F88-B3F4-7CE8-87FB-E9086B7047CD}"/>
          </ac:spMkLst>
        </pc:spChg>
      </pc:sldChg>
      <pc:sldChg chg="addSp modSp add mod">
        <pc:chgData name="harry" userId="9d099dfc-9d99-4a20-9aa2-a32fb5459c94" providerId="ADAL" clId="{C4F04EB8-D8C9-4114-97BD-ACE1081716A3}" dt="2023-06-05T00:46:17.248" v="810" actId="693"/>
        <pc:sldMkLst>
          <pc:docMk/>
          <pc:sldMk cId="3460866408" sldId="1586"/>
        </pc:sldMkLst>
        <pc:spChg chg="mod">
          <ac:chgData name="harry" userId="9d099dfc-9d99-4a20-9aa2-a32fb5459c94" providerId="ADAL" clId="{C4F04EB8-D8C9-4114-97BD-ACE1081716A3}" dt="2023-06-05T00:39:24.061" v="798"/>
          <ac:spMkLst>
            <pc:docMk/>
            <pc:sldMk cId="3460866408" sldId="1586"/>
            <ac:spMk id="5" creationId="{86A77B99-2489-CFFA-1449-A9DAB801F74E}"/>
          </ac:spMkLst>
        </pc:spChg>
        <pc:spChg chg="add mod">
          <ac:chgData name="harry" userId="9d099dfc-9d99-4a20-9aa2-a32fb5459c94" providerId="ADAL" clId="{C4F04EB8-D8C9-4114-97BD-ACE1081716A3}" dt="2023-06-05T00:46:17.248" v="810" actId="693"/>
          <ac:spMkLst>
            <pc:docMk/>
            <pc:sldMk cId="3460866408" sldId="1586"/>
            <ac:spMk id="6" creationId="{224C49BB-F0A1-3AD4-4B9F-EE62649F7C20}"/>
          </ac:spMkLst>
        </pc:spChg>
        <pc:spChg chg="mod">
          <ac:chgData name="harry" userId="9d099dfc-9d99-4a20-9aa2-a32fb5459c94" providerId="ADAL" clId="{C4F04EB8-D8C9-4114-97BD-ACE1081716A3}" dt="2023-06-05T00:45:50.097" v="804" actId="207"/>
          <ac:spMkLst>
            <pc:docMk/>
            <pc:sldMk cId="3460866408" sldId="1586"/>
            <ac:spMk id="7" creationId="{B0620F88-B3F4-7CE8-87FB-E9086B7047CD}"/>
          </ac:spMkLst>
        </pc:spChg>
      </pc:sldChg>
      <pc:sldChg chg="addSp delSp modSp add mod">
        <pc:chgData name="harry" userId="9d099dfc-9d99-4a20-9aa2-a32fb5459c94" providerId="ADAL" clId="{C4F04EB8-D8C9-4114-97BD-ACE1081716A3}" dt="2023-06-05T00:48:09.574" v="948" actId="1076"/>
        <pc:sldMkLst>
          <pc:docMk/>
          <pc:sldMk cId="218485594" sldId="1587"/>
        </pc:sldMkLst>
        <pc:spChg chg="add del mod">
          <ac:chgData name="harry" userId="9d099dfc-9d99-4a20-9aa2-a32fb5459c94" providerId="ADAL" clId="{C4F04EB8-D8C9-4114-97BD-ACE1081716A3}" dt="2023-06-05T00:48:03.761" v="947" actId="1076"/>
          <ac:spMkLst>
            <pc:docMk/>
            <pc:sldMk cId="218485594" sldId="1587"/>
            <ac:spMk id="5" creationId="{86A77B99-2489-CFFA-1449-A9DAB801F74E}"/>
          </ac:spMkLst>
        </pc:spChg>
        <pc:spChg chg="del">
          <ac:chgData name="harry" userId="9d099dfc-9d99-4a20-9aa2-a32fb5459c94" providerId="ADAL" clId="{C4F04EB8-D8C9-4114-97BD-ACE1081716A3}" dt="2023-06-05T00:46:40.719" v="863" actId="478"/>
          <ac:spMkLst>
            <pc:docMk/>
            <pc:sldMk cId="218485594" sldId="1587"/>
            <ac:spMk id="6" creationId="{224C49BB-F0A1-3AD4-4B9F-EE62649F7C20}"/>
          </ac:spMkLst>
        </pc:spChg>
        <pc:spChg chg="mod">
          <ac:chgData name="harry" userId="9d099dfc-9d99-4a20-9aa2-a32fb5459c94" providerId="ADAL" clId="{C4F04EB8-D8C9-4114-97BD-ACE1081716A3}" dt="2023-06-05T00:48:09.574" v="948" actId="1076"/>
          <ac:spMkLst>
            <pc:docMk/>
            <pc:sldMk cId="218485594" sldId="1587"/>
            <ac:spMk id="7" creationId="{B0620F88-B3F4-7CE8-87FB-E9086B7047CD}"/>
          </ac:spMkLst>
        </pc:spChg>
      </pc:sldChg>
      <pc:sldChg chg="addSp delSp modSp add mod">
        <pc:chgData name="harry" userId="9d099dfc-9d99-4a20-9aa2-a32fb5459c94" providerId="ADAL" clId="{C4F04EB8-D8C9-4114-97BD-ACE1081716A3}" dt="2023-06-05T05:27:09.100" v="2675"/>
        <pc:sldMkLst>
          <pc:docMk/>
          <pc:sldMk cId="655313916" sldId="1588"/>
        </pc:sldMkLst>
        <pc:spChg chg="mod">
          <ac:chgData name="harry" userId="9d099dfc-9d99-4a20-9aa2-a32fb5459c94" providerId="ADAL" clId="{C4F04EB8-D8C9-4114-97BD-ACE1081716A3}" dt="2023-06-05T00:49:15.715" v="1023" actId="207"/>
          <ac:spMkLst>
            <pc:docMk/>
            <pc:sldMk cId="655313916" sldId="1588"/>
            <ac:spMk id="5" creationId="{86A77B99-2489-CFFA-1449-A9DAB801F74E}"/>
          </ac:spMkLst>
        </pc:spChg>
        <pc:spChg chg="add mod">
          <ac:chgData name="harry" userId="9d099dfc-9d99-4a20-9aa2-a32fb5459c94" providerId="ADAL" clId="{C4F04EB8-D8C9-4114-97BD-ACE1081716A3}" dt="2023-06-05T05:27:09.100" v="2675"/>
          <ac:spMkLst>
            <pc:docMk/>
            <pc:sldMk cId="655313916" sldId="1588"/>
            <ac:spMk id="6" creationId="{DCA81D1D-50AD-B999-1EF6-2849F06DEB67}"/>
          </ac:spMkLst>
        </pc:spChg>
        <pc:spChg chg="add del mod">
          <ac:chgData name="harry" userId="9d099dfc-9d99-4a20-9aa2-a32fb5459c94" providerId="ADAL" clId="{C4F04EB8-D8C9-4114-97BD-ACE1081716A3}" dt="2023-06-05T00:49:45.465" v="1026"/>
          <ac:spMkLst>
            <pc:docMk/>
            <pc:sldMk cId="655313916" sldId="1588"/>
            <ac:spMk id="8" creationId="{C6CE3367-AE0D-6F85-9854-A859B5DE06E5}"/>
          </ac:spMkLst>
        </pc:spChg>
      </pc:sldChg>
      <pc:sldChg chg="delSp modSp add mod">
        <pc:chgData name="harry" userId="9d099dfc-9d99-4a20-9aa2-a32fb5459c94" providerId="ADAL" clId="{C4F04EB8-D8C9-4114-97BD-ACE1081716A3}" dt="2023-06-05T05:27:12.967" v="2676" actId="478"/>
        <pc:sldMkLst>
          <pc:docMk/>
          <pc:sldMk cId="4207198907" sldId="1589"/>
        </pc:sldMkLst>
        <pc:spChg chg="mod">
          <ac:chgData name="harry" userId="9d099dfc-9d99-4a20-9aa2-a32fb5459c94" providerId="ADAL" clId="{C4F04EB8-D8C9-4114-97BD-ACE1081716A3}" dt="2023-06-05T00:50:59.451" v="1127" actId="207"/>
          <ac:spMkLst>
            <pc:docMk/>
            <pc:sldMk cId="4207198907" sldId="1589"/>
            <ac:spMk id="5" creationId="{86A77B99-2489-CFFA-1449-A9DAB801F74E}"/>
          </ac:spMkLst>
        </pc:spChg>
        <pc:spChg chg="del mod">
          <ac:chgData name="harry" userId="9d099dfc-9d99-4a20-9aa2-a32fb5459c94" providerId="ADAL" clId="{C4F04EB8-D8C9-4114-97BD-ACE1081716A3}" dt="2023-06-05T05:27:12.967" v="2676" actId="478"/>
          <ac:spMkLst>
            <pc:docMk/>
            <pc:sldMk cId="4207198907" sldId="1589"/>
            <ac:spMk id="6" creationId="{DCA81D1D-50AD-B999-1EF6-2849F06DEB67}"/>
          </ac:spMkLst>
        </pc:spChg>
        <pc:spChg chg="mod">
          <ac:chgData name="harry" userId="9d099dfc-9d99-4a20-9aa2-a32fb5459c94" providerId="ADAL" clId="{C4F04EB8-D8C9-4114-97BD-ACE1081716A3}" dt="2023-06-05T00:50:52.952" v="1124" actId="1076"/>
          <ac:spMkLst>
            <pc:docMk/>
            <pc:sldMk cId="4207198907" sldId="1589"/>
            <ac:spMk id="7" creationId="{B0620F88-B3F4-7CE8-87FB-E9086B7047CD}"/>
          </ac:spMkLst>
        </pc:spChg>
      </pc:sldChg>
      <pc:sldChg chg="delSp modSp add mod">
        <pc:chgData name="harry" userId="9d099dfc-9d99-4a20-9aa2-a32fb5459c94" providerId="ADAL" clId="{C4F04EB8-D8C9-4114-97BD-ACE1081716A3}" dt="2023-06-05T00:52:34.043" v="1178" actId="1076"/>
        <pc:sldMkLst>
          <pc:docMk/>
          <pc:sldMk cId="2369135865" sldId="1590"/>
        </pc:sldMkLst>
        <pc:spChg chg="mod">
          <ac:chgData name="harry" userId="9d099dfc-9d99-4a20-9aa2-a32fb5459c94" providerId="ADAL" clId="{C4F04EB8-D8C9-4114-97BD-ACE1081716A3}" dt="2023-06-05T00:52:34.043" v="1178" actId="1076"/>
          <ac:spMkLst>
            <pc:docMk/>
            <pc:sldMk cId="2369135865" sldId="1590"/>
            <ac:spMk id="5" creationId="{86A77B99-2489-CFFA-1449-A9DAB801F74E}"/>
          </ac:spMkLst>
        </pc:spChg>
        <pc:spChg chg="del">
          <ac:chgData name="harry" userId="9d099dfc-9d99-4a20-9aa2-a32fb5459c94" providerId="ADAL" clId="{C4F04EB8-D8C9-4114-97BD-ACE1081716A3}" dt="2023-06-05T00:52:16.222" v="1151" actId="478"/>
          <ac:spMkLst>
            <pc:docMk/>
            <pc:sldMk cId="2369135865" sldId="1590"/>
            <ac:spMk id="6" creationId="{DCA81D1D-50AD-B999-1EF6-2849F06DEB67}"/>
          </ac:spMkLst>
        </pc:spChg>
        <pc:spChg chg="mod">
          <ac:chgData name="harry" userId="9d099dfc-9d99-4a20-9aa2-a32fb5459c94" providerId="ADAL" clId="{C4F04EB8-D8C9-4114-97BD-ACE1081716A3}" dt="2023-06-05T00:52:14.666" v="1150" actId="1076"/>
          <ac:spMkLst>
            <pc:docMk/>
            <pc:sldMk cId="2369135865" sldId="1590"/>
            <ac:spMk id="7" creationId="{B0620F88-B3F4-7CE8-87FB-E9086B7047CD}"/>
          </ac:spMkLst>
        </pc:spChg>
      </pc:sldChg>
      <pc:sldChg chg="addSp delSp modSp add mod">
        <pc:chgData name="harry" userId="9d099dfc-9d99-4a20-9aa2-a32fb5459c94" providerId="ADAL" clId="{C4F04EB8-D8C9-4114-97BD-ACE1081716A3}" dt="2023-06-05T01:44:10.570" v="1187" actId="1076"/>
        <pc:sldMkLst>
          <pc:docMk/>
          <pc:sldMk cId="1942825017" sldId="1591"/>
        </pc:sldMkLst>
        <pc:spChg chg="del">
          <ac:chgData name="harry" userId="9d099dfc-9d99-4a20-9aa2-a32fb5459c94" providerId="ADAL" clId="{C4F04EB8-D8C9-4114-97BD-ACE1081716A3}" dt="2023-06-05T01:43:09.167" v="1180" actId="478"/>
          <ac:spMkLst>
            <pc:docMk/>
            <pc:sldMk cId="1942825017" sldId="1591"/>
            <ac:spMk id="5" creationId="{86A77B99-2489-CFFA-1449-A9DAB801F74E}"/>
          </ac:spMkLst>
        </pc:spChg>
        <pc:spChg chg="del">
          <ac:chgData name="harry" userId="9d099dfc-9d99-4a20-9aa2-a32fb5459c94" providerId="ADAL" clId="{C4F04EB8-D8C9-4114-97BD-ACE1081716A3}" dt="2023-06-05T01:43:09.167" v="1180" actId="478"/>
          <ac:spMkLst>
            <pc:docMk/>
            <pc:sldMk cId="1942825017" sldId="1591"/>
            <ac:spMk id="7" creationId="{B0620F88-B3F4-7CE8-87FB-E9086B7047CD}"/>
          </ac:spMkLst>
        </pc:spChg>
        <pc:spChg chg="add mod">
          <ac:chgData name="harry" userId="9d099dfc-9d99-4a20-9aa2-a32fb5459c94" providerId="ADAL" clId="{C4F04EB8-D8C9-4114-97BD-ACE1081716A3}" dt="2023-06-05T01:43:16.217" v="1182" actId="2711"/>
          <ac:spMkLst>
            <pc:docMk/>
            <pc:sldMk cId="1942825017" sldId="1591"/>
            <ac:spMk id="15" creationId="{5EA71FC5-BCAF-B75D-74FF-D0D62BC3265F}"/>
          </ac:spMkLst>
        </pc:spChg>
        <pc:spChg chg="add mod">
          <ac:chgData name="harry" userId="9d099dfc-9d99-4a20-9aa2-a32fb5459c94" providerId="ADAL" clId="{C4F04EB8-D8C9-4114-97BD-ACE1081716A3}" dt="2023-06-05T01:43:16.217" v="1182" actId="2711"/>
          <ac:spMkLst>
            <pc:docMk/>
            <pc:sldMk cId="1942825017" sldId="1591"/>
            <ac:spMk id="16" creationId="{FD333497-6E0E-2F02-3C05-377354F8C59B}"/>
          </ac:spMkLst>
        </pc:spChg>
        <pc:spChg chg="add mod">
          <ac:chgData name="harry" userId="9d099dfc-9d99-4a20-9aa2-a32fb5459c94" providerId="ADAL" clId="{C4F04EB8-D8C9-4114-97BD-ACE1081716A3}" dt="2023-06-05T01:43:16.217" v="1182" actId="2711"/>
          <ac:spMkLst>
            <pc:docMk/>
            <pc:sldMk cId="1942825017" sldId="1591"/>
            <ac:spMk id="17" creationId="{B6641650-4EB0-3DA0-63AD-7562D86D7A6F}"/>
          </ac:spMkLst>
        </pc:spChg>
        <pc:spChg chg="add mod">
          <ac:chgData name="harry" userId="9d099dfc-9d99-4a20-9aa2-a32fb5459c94" providerId="ADAL" clId="{C4F04EB8-D8C9-4114-97BD-ACE1081716A3}" dt="2023-06-05T01:43:16.217" v="1182" actId="2711"/>
          <ac:spMkLst>
            <pc:docMk/>
            <pc:sldMk cId="1942825017" sldId="1591"/>
            <ac:spMk id="18" creationId="{05E4ED7E-E2AD-F4E7-FAE1-13AE3A796409}"/>
          </ac:spMkLst>
        </pc:spChg>
        <pc:spChg chg="add mod">
          <ac:chgData name="harry" userId="9d099dfc-9d99-4a20-9aa2-a32fb5459c94" providerId="ADAL" clId="{C4F04EB8-D8C9-4114-97BD-ACE1081716A3}" dt="2023-06-05T01:43:16.217" v="1182" actId="2711"/>
          <ac:spMkLst>
            <pc:docMk/>
            <pc:sldMk cId="1942825017" sldId="1591"/>
            <ac:spMk id="19" creationId="{7E8938ED-3878-6453-C89E-1CAB16B6578B}"/>
          </ac:spMkLst>
        </pc:spChg>
        <pc:spChg chg="add mod">
          <ac:chgData name="harry" userId="9d099dfc-9d99-4a20-9aa2-a32fb5459c94" providerId="ADAL" clId="{C4F04EB8-D8C9-4114-97BD-ACE1081716A3}" dt="2023-06-05T01:43:16.217" v="1182" actId="2711"/>
          <ac:spMkLst>
            <pc:docMk/>
            <pc:sldMk cId="1942825017" sldId="1591"/>
            <ac:spMk id="20" creationId="{B30F0188-2E9B-093F-1D99-F4EBCA28E705}"/>
          </ac:spMkLst>
        </pc:spChg>
        <pc:spChg chg="add mod">
          <ac:chgData name="harry" userId="9d099dfc-9d99-4a20-9aa2-a32fb5459c94" providerId="ADAL" clId="{C4F04EB8-D8C9-4114-97BD-ACE1081716A3}" dt="2023-06-05T01:43:16.217" v="1182" actId="2711"/>
          <ac:spMkLst>
            <pc:docMk/>
            <pc:sldMk cId="1942825017" sldId="1591"/>
            <ac:spMk id="21" creationId="{742DE945-980F-FB8B-905D-CC953177D5E5}"/>
          </ac:spMkLst>
        </pc:spChg>
        <pc:spChg chg="add mod">
          <ac:chgData name="harry" userId="9d099dfc-9d99-4a20-9aa2-a32fb5459c94" providerId="ADAL" clId="{C4F04EB8-D8C9-4114-97BD-ACE1081716A3}" dt="2023-06-05T01:44:10.570" v="1187" actId="1076"/>
          <ac:spMkLst>
            <pc:docMk/>
            <pc:sldMk cId="1942825017" sldId="1591"/>
            <ac:spMk id="22" creationId="{AEEA0F86-9BCE-D737-DB04-DFDC37A210F1}"/>
          </ac:spMkLst>
        </pc:spChg>
        <pc:spChg chg="add mod">
          <ac:chgData name="harry" userId="9d099dfc-9d99-4a20-9aa2-a32fb5459c94" providerId="ADAL" clId="{C4F04EB8-D8C9-4114-97BD-ACE1081716A3}" dt="2023-06-05T01:43:16.217" v="1182" actId="2711"/>
          <ac:spMkLst>
            <pc:docMk/>
            <pc:sldMk cId="1942825017" sldId="1591"/>
            <ac:spMk id="24" creationId="{A43A9ABE-1561-9A03-0974-352980559A82}"/>
          </ac:spMkLst>
        </pc:spChg>
        <pc:spChg chg="add mod">
          <ac:chgData name="harry" userId="9d099dfc-9d99-4a20-9aa2-a32fb5459c94" providerId="ADAL" clId="{C4F04EB8-D8C9-4114-97BD-ACE1081716A3}" dt="2023-06-05T01:43:25.310" v="1183" actId="207"/>
          <ac:spMkLst>
            <pc:docMk/>
            <pc:sldMk cId="1942825017" sldId="1591"/>
            <ac:spMk id="25" creationId="{4DD8A382-0507-AC0C-4878-F717EA340332}"/>
          </ac:spMkLst>
        </pc:spChg>
        <pc:spChg chg="add mod">
          <ac:chgData name="harry" userId="9d099dfc-9d99-4a20-9aa2-a32fb5459c94" providerId="ADAL" clId="{C4F04EB8-D8C9-4114-97BD-ACE1081716A3}" dt="2023-06-05T01:43:16.217" v="1182" actId="2711"/>
          <ac:spMkLst>
            <pc:docMk/>
            <pc:sldMk cId="1942825017" sldId="1591"/>
            <ac:spMk id="36" creationId="{3848DE89-CD25-30C4-603A-E6B70DAF2C74}"/>
          </ac:spMkLst>
        </pc:sp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6" creationId="{F5755FB1-2C32-E894-51DC-BC2EC1F1FA8E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8" creationId="{E18316D8-967B-08D3-788B-D826056CE706}"/>
          </ac:picMkLst>
        </pc:picChg>
        <pc:picChg chg="del">
          <ac:chgData name="harry" userId="9d099dfc-9d99-4a20-9aa2-a32fb5459c94" providerId="ADAL" clId="{C4F04EB8-D8C9-4114-97BD-ACE1081716A3}" dt="2023-06-05T01:43:09.167" v="1180" actId="478"/>
          <ac:picMkLst>
            <pc:docMk/>
            <pc:sldMk cId="1942825017" sldId="1591"/>
            <ac:picMk id="9" creationId="{28E5C22B-079A-F94A-D769-2EB8D8770528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10" creationId="{A15B79DC-2417-9A8A-EFC7-C5D2B206CA2A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11" creationId="{6E1E102F-E4CC-AB2F-7F1A-CFC7B8255826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12" creationId="{B62B7441-A041-CF1B-5D5C-D417DF3CE7A2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13" creationId="{892272B3-32A1-3B8A-7D56-8EAAD9535E9A}"/>
          </ac:picMkLst>
        </pc:picChg>
        <pc:picChg chg="add mod">
          <ac:chgData name="harry" userId="9d099dfc-9d99-4a20-9aa2-a32fb5459c94" providerId="ADAL" clId="{C4F04EB8-D8C9-4114-97BD-ACE1081716A3}" dt="2023-06-05T01:44:07.164" v="1186" actId="1076"/>
          <ac:picMkLst>
            <pc:docMk/>
            <pc:sldMk cId="1942825017" sldId="1591"/>
            <ac:picMk id="14" creationId="{9B15177B-60FA-47C7-53B3-F3B9133CB395}"/>
          </ac:picMkLst>
        </pc:picChg>
        <pc:picChg chg="add mod">
          <ac:chgData name="harry" userId="9d099dfc-9d99-4a20-9aa2-a32fb5459c94" providerId="ADAL" clId="{C4F04EB8-D8C9-4114-97BD-ACE1081716A3}" dt="2023-06-05T01:44:07.164" v="1186" actId="1076"/>
          <ac:picMkLst>
            <pc:docMk/>
            <pc:sldMk cId="1942825017" sldId="1591"/>
            <ac:picMk id="26" creationId="{DE44C71F-D64B-01C6-B9B6-DDD64FEC9243}"/>
          </ac:picMkLst>
        </pc:picChg>
        <pc:picChg chg="add mod">
          <ac:chgData name="harry" userId="9d099dfc-9d99-4a20-9aa2-a32fb5459c94" providerId="ADAL" clId="{C4F04EB8-D8C9-4114-97BD-ACE1081716A3}" dt="2023-06-05T01:44:07.164" v="1186" actId="1076"/>
          <ac:picMkLst>
            <pc:docMk/>
            <pc:sldMk cId="1942825017" sldId="1591"/>
            <ac:picMk id="27" creationId="{51459979-8108-C473-48D4-94AC4D4B2DB1}"/>
          </ac:picMkLst>
        </pc:picChg>
        <pc:picChg chg="add mod">
          <ac:chgData name="harry" userId="9d099dfc-9d99-4a20-9aa2-a32fb5459c94" providerId="ADAL" clId="{C4F04EB8-D8C9-4114-97BD-ACE1081716A3}" dt="2023-06-05T01:44:07.164" v="1186" actId="1076"/>
          <ac:picMkLst>
            <pc:docMk/>
            <pc:sldMk cId="1942825017" sldId="1591"/>
            <ac:picMk id="28" creationId="{07F11306-E824-0CF1-3338-390146032448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29" creationId="{AC54FE9C-31D8-DAB8-CE67-7D996303389F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30" creationId="{284D62F4-0EE9-3637-D010-1F12F1608FE4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31" creationId="{9F5B940A-A55F-9363-D5D3-64C02E5AA7FC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32" creationId="{EF37C0AC-CFC3-F6FD-9B72-1ECF77B4E7BD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33" creationId="{501D83F4-9B1F-40FC-9AEA-44CCEE648E5D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34" creationId="{8E7DDDBD-6B21-1793-9C08-2DDCF4AC2021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35" creationId="{9B192115-AAB1-E71A-6715-72E3A9A23387}"/>
          </ac:picMkLst>
        </pc:picChg>
        <pc:picChg chg="add mod">
          <ac:chgData name="harry" userId="9d099dfc-9d99-4a20-9aa2-a32fb5459c94" providerId="ADAL" clId="{C4F04EB8-D8C9-4114-97BD-ACE1081716A3}" dt="2023-06-05T01:43:09.448" v="1181"/>
          <ac:picMkLst>
            <pc:docMk/>
            <pc:sldMk cId="1942825017" sldId="1591"/>
            <ac:picMk id="37" creationId="{41671A16-7DFC-CA57-143E-EE824B8FDE6B}"/>
          </ac:picMkLst>
        </pc:picChg>
        <pc:cxnChg chg="add mod">
          <ac:chgData name="harry" userId="9d099dfc-9d99-4a20-9aa2-a32fb5459c94" providerId="ADAL" clId="{C4F04EB8-D8C9-4114-97BD-ACE1081716A3}" dt="2023-06-05T01:43:09.448" v="1181"/>
          <ac:cxnSpMkLst>
            <pc:docMk/>
            <pc:sldMk cId="1942825017" sldId="1591"/>
            <ac:cxnSpMk id="23" creationId="{49783006-5C65-047E-EFEB-4CCEBD194745}"/>
          </ac:cxnSpMkLst>
        </pc:cxnChg>
      </pc:sldChg>
      <pc:sldChg chg="modSp add mod ord">
        <pc:chgData name="harry" userId="9d099dfc-9d99-4a20-9aa2-a32fb5459c94" providerId="ADAL" clId="{C4F04EB8-D8C9-4114-97BD-ACE1081716A3}" dt="2023-06-05T01:46:33.979" v="1395" actId="20577"/>
        <pc:sldMkLst>
          <pc:docMk/>
          <pc:sldMk cId="2394738549" sldId="1592"/>
        </pc:sldMkLst>
        <pc:spChg chg="mod">
          <ac:chgData name="harry" userId="9d099dfc-9d99-4a20-9aa2-a32fb5459c94" providerId="ADAL" clId="{C4F04EB8-D8C9-4114-97BD-ACE1081716A3}" dt="2023-06-05T01:45:39.814" v="1219" actId="20577"/>
          <ac:spMkLst>
            <pc:docMk/>
            <pc:sldMk cId="2394738549" sldId="1592"/>
            <ac:spMk id="4" creationId="{02FEC424-2D4C-2075-CA4E-E1CC0FA9E450}"/>
          </ac:spMkLst>
        </pc:spChg>
        <pc:spChg chg="mod">
          <ac:chgData name="harry" userId="9d099dfc-9d99-4a20-9aa2-a32fb5459c94" providerId="ADAL" clId="{C4F04EB8-D8C9-4114-97BD-ACE1081716A3}" dt="2023-06-05T01:46:33.979" v="1395" actId="20577"/>
          <ac:spMkLst>
            <pc:docMk/>
            <pc:sldMk cId="2394738549" sldId="1592"/>
            <ac:spMk id="5" creationId="{08A262E4-205D-0388-AF6A-61024A64B8F7}"/>
          </ac:spMkLst>
        </pc:spChg>
      </pc:sldChg>
      <pc:sldChg chg="modSp add mod">
        <pc:chgData name="harry" userId="9d099dfc-9d99-4a20-9aa2-a32fb5459c94" providerId="ADAL" clId="{C4F04EB8-D8C9-4114-97BD-ACE1081716A3}" dt="2023-06-05T01:46:51.024" v="1397" actId="207"/>
        <pc:sldMkLst>
          <pc:docMk/>
          <pc:sldMk cId="1857196713" sldId="1593"/>
        </pc:sldMkLst>
        <pc:spChg chg="mod">
          <ac:chgData name="harry" userId="9d099dfc-9d99-4a20-9aa2-a32fb5459c94" providerId="ADAL" clId="{C4F04EB8-D8C9-4114-97BD-ACE1081716A3}" dt="2023-06-05T01:46:51.024" v="1397" actId="207"/>
          <ac:spMkLst>
            <pc:docMk/>
            <pc:sldMk cId="1857196713" sldId="1593"/>
            <ac:spMk id="5" creationId="{08A262E4-205D-0388-AF6A-61024A64B8F7}"/>
          </ac:spMkLst>
        </pc:spChg>
      </pc:sldChg>
      <pc:sldChg chg="modSp add mod">
        <pc:chgData name="harry" userId="9d099dfc-9d99-4a20-9aa2-a32fb5459c94" providerId="ADAL" clId="{C4F04EB8-D8C9-4114-97BD-ACE1081716A3}" dt="2023-06-05T01:46:59.993" v="1399" actId="207"/>
        <pc:sldMkLst>
          <pc:docMk/>
          <pc:sldMk cId="103127330" sldId="1594"/>
        </pc:sldMkLst>
        <pc:spChg chg="mod">
          <ac:chgData name="harry" userId="9d099dfc-9d99-4a20-9aa2-a32fb5459c94" providerId="ADAL" clId="{C4F04EB8-D8C9-4114-97BD-ACE1081716A3}" dt="2023-06-05T01:46:59.993" v="1399" actId="207"/>
          <ac:spMkLst>
            <pc:docMk/>
            <pc:sldMk cId="103127330" sldId="1594"/>
            <ac:spMk id="5" creationId="{08A262E4-205D-0388-AF6A-61024A64B8F7}"/>
          </ac:spMkLst>
        </pc:spChg>
      </pc:sldChg>
      <pc:sldChg chg="addSp modSp new mod">
        <pc:chgData name="harry" userId="9d099dfc-9d99-4a20-9aa2-a32fb5459c94" providerId="ADAL" clId="{C4F04EB8-D8C9-4114-97BD-ACE1081716A3}" dt="2023-06-05T01:50:58.838" v="1722" actId="255"/>
        <pc:sldMkLst>
          <pc:docMk/>
          <pc:sldMk cId="1021862825" sldId="1595"/>
        </pc:sldMkLst>
        <pc:spChg chg="mod">
          <ac:chgData name="harry" userId="9d099dfc-9d99-4a20-9aa2-a32fb5459c94" providerId="ADAL" clId="{C4F04EB8-D8C9-4114-97BD-ACE1081716A3}" dt="2023-06-05T01:47:21.022" v="1421" actId="20577"/>
          <ac:spMkLst>
            <pc:docMk/>
            <pc:sldMk cId="1021862825" sldId="1595"/>
            <ac:spMk id="2" creationId="{1ED3A04D-0769-B27F-71E3-C49B8932278F}"/>
          </ac:spMkLst>
        </pc:spChg>
        <pc:spChg chg="mod">
          <ac:chgData name="harry" userId="9d099dfc-9d99-4a20-9aa2-a32fb5459c94" providerId="ADAL" clId="{C4F04EB8-D8C9-4114-97BD-ACE1081716A3}" dt="2023-06-05T01:47:24.413" v="1422"/>
          <ac:spMkLst>
            <pc:docMk/>
            <pc:sldMk cId="1021862825" sldId="1595"/>
            <ac:spMk id="3" creationId="{148A36AA-C5B7-28E8-D22F-100CD75AC05B}"/>
          </ac:spMkLst>
        </pc:spChg>
        <pc:spChg chg="mod">
          <ac:chgData name="harry" userId="9d099dfc-9d99-4a20-9aa2-a32fb5459c94" providerId="ADAL" clId="{C4F04EB8-D8C9-4114-97BD-ACE1081716A3}" dt="2023-06-05T01:48:06.126" v="1466" actId="1076"/>
          <ac:spMkLst>
            <pc:docMk/>
            <pc:sldMk cId="1021862825" sldId="1595"/>
            <ac:spMk id="4" creationId="{A5FCBF74-1714-6CDF-ABD9-6B8AAFDBB30D}"/>
          </ac:spMkLst>
        </pc:spChg>
        <pc:spChg chg="add mod">
          <ac:chgData name="harry" userId="9d099dfc-9d99-4a20-9aa2-a32fb5459c94" providerId="ADAL" clId="{C4F04EB8-D8C9-4114-97BD-ACE1081716A3}" dt="2023-06-05T01:50:58.838" v="1722" actId="255"/>
          <ac:spMkLst>
            <pc:docMk/>
            <pc:sldMk cId="1021862825" sldId="1595"/>
            <ac:spMk id="7" creationId="{3EEFD4BE-4CDB-F4EC-BF94-3A0F5F84E281}"/>
          </ac:spMkLst>
        </pc:spChg>
        <pc:spChg chg="add mod">
          <ac:chgData name="harry" userId="9d099dfc-9d99-4a20-9aa2-a32fb5459c94" providerId="ADAL" clId="{C4F04EB8-D8C9-4114-97BD-ACE1081716A3}" dt="2023-06-05T01:50:16.643" v="1588" actId="404"/>
          <ac:spMkLst>
            <pc:docMk/>
            <pc:sldMk cId="1021862825" sldId="1595"/>
            <ac:spMk id="8" creationId="{DE1ED613-CFD2-6DF7-006C-4931A2961B67}"/>
          </ac:spMkLst>
        </pc:spChg>
        <pc:picChg chg="add mod">
          <ac:chgData name="harry" userId="9d099dfc-9d99-4a20-9aa2-a32fb5459c94" providerId="ADAL" clId="{C4F04EB8-D8C9-4114-97BD-ACE1081716A3}" dt="2023-06-05T01:49:40.290" v="1496" actId="1076"/>
          <ac:picMkLst>
            <pc:docMk/>
            <pc:sldMk cId="1021862825" sldId="1595"/>
            <ac:picMk id="5" creationId="{C8699BF8-DAD1-921B-80F2-074F48E687C4}"/>
          </ac:picMkLst>
        </pc:picChg>
        <pc:picChg chg="add mod">
          <ac:chgData name="harry" userId="9d099dfc-9d99-4a20-9aa2-a32fb5459c94" providerId="ADAL" clId="{C4F04EB8-D8C9-4114-97BD-ACE1081716A3}" dt="2023-06-05T01:49:44.354" v="1498" actId="1076"/>
          <ac:picMkLst>
            <pc:docMk/>
            <pc:sldMk cId="1021862825" sldId="1595"/>
            <ac:picMk id="6" creationId="{1331FD23-B183-AB86-5525-DC9FD2A4B80F}"/>
          </ac:picMkLst>
        </pc:picChg>
      </pc:sldChg>
      <pc:sldChg chg="modSp new mod">
        <pc:chgData name="harry" userId="9d099dfc-9d99-4a20-9aa2-a32fb5459c94" providerId="ADAL" clId="{C4F04EB8-D8C9-4114-97BD-ACE1081716A3}" dt="2023-06-05T01:59:20.714" v="2034" actId="27636"/>
        <pc:sldMkLst>
          <pc:docMk/>
          <pc:sldMk cId="841436818" sldId="1596"/>
        </pc:sldMkLst>
        <pc:spChg chg="mod">
          <ac:chgData name="harry" userId="9d099dfc-9d99-4a20-9aa2-a32fb5459c94" providerId="ADAL" clId="{C4F04EB8-D8C9-4114-97BD-ACE1081716A3}" dt="2023-06-05T01:59:20.714" v="2034" actId="27636"/>
          <ac:spMkLst>
            <pc:docMk/>
            <pc:sldMk cId="841436818" sldId="1596"/>
            <ac:spMk id="2" creationId="{979FD200-78A2-E124-F7FD-4C853EC7FE41}"/>
          </ac:spMkLst>
        </pc:spChg>
        <pc:spChg chg="mod">
          <ac:chgData name="harry" userId="9d099dfc-9d99-4a20-9aa2-a32fb5459c94" providerId="ADAL" clId="{C4F04EB8-D8C9-4114-97BD-ACE1081716A3}" dt="2023-06-05T01:51:56.719" v="1758"/>
          <ac:spMkLst>
            <pc:docMk/>
            <pc:sldMk cId="841436818" sldId="1596"/>
            <ac:spMk id="3" creationId="{183D1ABC-C9D7-5A1B-DB97-654A163EC131}"/>
          </ac:spMkLst>
        </pc:spChg>
        <pc:spChg chg="mod">
          <ac:chgData name="harry" userId="9d099dfc-9d99-4a20-9aa2-a32fb5459c94" providerId="ADAL" clId="{C4F04EB8-D8C9-4114-97BD-ACE1081716A3}" dt="2023-06-05T01:54:29.181" v="1915"/>
          <ac:spMkLst>
            <pc:docMk/>
            <pc:sldMk cId="841436818" sldId="1596"/>
            <ac:spMk id="5" creationId="{BA64A2A0-69A4-F30D-5EDD-F268C0142A75}"/>
          </ac:spMkLst>
        </pc:spChg>
      </pc:sldChg>
      <pc:sldChg chg="modSp new del mod">
        <pc:chgData name="harry" userId="9d099dfc-9d99-4a20-9aa2-a32fb5459c94" providerId="ADAL" clId="{C4F04EB8-D8C9-4114-97BD-ACE1081716A3}" dt="2023-06-05T01:57:41.909" v="1975" actId="47"/>
        <pc:sldMkLst>
          <pc:docMk/>
          <pc:sldMk cId="2588084541" sldId="1597"/>
        </pc:sldMkLst>
        <pc:spChg chg="mod">
          <ac:chgData name="harry" userId="9d099dfc-9d99-4a20-9aa2-a32fb5459c94" providerId="ADAL" clId="{C4F04EB8-D8C9-4114-97BD-ACE1081716A3}" dt="2023-06-05T01:57:13.766" v="1965" actId="20577"/>
          <ac:spMkLst>
            <pc:docMk/>
            <pc:sldMk cId="2588084541" sldId="1597"/>
            <ac:spMk id="2" creationId="{E7869FA6-6CE9-FE5B-3FB0-8DFFAB85433A}"/>
          </ac:spMkLst>
        </pc:spChg>
        <pc:spChg chg="mod">
          <ac:chgData name="harry" userId="9d099dfc-9d99-4a20-9aa2-a32fb5459c94" providerId="ADAL" clId="{C4F04EB8-D8C9-4114-97BD-ACE1081716A3}" dt="2023-06-05T01:57:07.592" v="1926"/>
          <ac:spMkLst>
            <pc:docMk/>
            <pc:sldMk cId="2588084541" sldId="1597"/>
            <ac:spMk id="3" creationId="{B7D574DB-3E9E-A606-7462-021E5F5F6BA7}"/>
          </ac:spMkLst>
        </pc:spChg>
      </pc:sldChg>
      <pc:sldChg chg="add del">
        <pc:chgData name="harry" userId="9d099dfc-9d99-4a20-9aa2-a32fb5459c94" providerId="ADAL" clId="{C4F04EB8-D8C9-4114-97BD-ACE1081716A3}" dt="2023-06-05T01:57:41.909" v="1975" actId="47"/>
        <pc:sldMkLst>
          <pc:docMk/>
          <pc:sldMk cId="512844623" sldId="1598"/>
        </pc:sldMkLst>
      </pc:sldChg>
      <pc:sldChg chg="add del">
        <pc:chgData name="harry" userId="9d099dfc-9d99-4a20-9aa2-a32fb5459c94" providerId="ADAL" clId="{C4F04EB8-D8C9-4114-97BD-ACE1081716A3}" dt="2023-06-05T01:57:41.909" v="1975" actId="47"/>
        <pc:sldMkLst>
          <pc:docMk/>
          <pc:sldMk cId="4014039710" sldId="1599"/>
        </pc:sldMkLst>
      </pc:sldChg>
      <pc:sldChg chg="add del">
        <pc:chgData name="harry" userId="9d099dfc-9d99-4a20-9aa2-a32fb5459c94" providerId="ADAL" clId="{C4F04EB8-D8C9-4114-97BD-ACE1081716A3}" dt="2023-06-05T01:57:41.909" v="1975" actId="47"/>
        <pc:sldMkLst>
          <pc:docMk/>
          <pc:sldMk cId="3433803646" sldId="1600"/>
        </pc:sldMkLst>
      </pc:sldChg>
      <pc:sldChg chg="add del">
        <pc:chgData name="harry" userId="9d099dfc-9d99-4a20-9aa2-a32fb5459c94" providerId="ADAL" clId="{C4F04EB8-D8C9-4114-97BD-ACE1081716A3}" dt="2023-06-05T01:57:41.909" v="1975" actId="47"/>
        <pc:sldMkLst>
          <pc:docMk/>
          <pc:sldMk cId="3666264575" sldId="1601"/>
        </pc:sldMkLst>
      </pc:sldChg>
      <pc:sldChg chg="modSp new del mod ord">
        <pc:chgData name="harry" userId="9d099dfc-9d99-4a20-9aa2-a32fb5459c94" providerId="ADAL" clId="{C4F04EB8-D8C9-4114-97BD-ACE1081716A3}" dt="2023-06-05T05:06:04.994" v="2504" actId="47"/>
        <pc:sldMkLst>
          <pc:docMk/>
          <pc:sldMk cId="518959116" sldId="1602"/>
        </pc:sldMkLst>
        <pc:spChg chg="mod">
          <ac:chgData name="harry" userId="9d099dfc-9d99-4a20-9aa2-a32fb5459c94" providerId="ADAL" clId="{C4F04EB8-D8C9-4114-97BD-ACE1081716A3}" dt="2023-06-05T01:57:33.753" v="1972" actId="20577"/>
          <ac:spMkLst>
            <pc:docMk/>
            <pc:sldMk cId="518959116" sldId="1602"/>
            <ac:spMk id="3" creationId="{65AD467E-C108-0A78-38A8-47E55874F49C}"/>
          </ac:spMkLst>
        </pc:spChg>
        <pc:spChg chg="mod">
          <ac:chgData name="harry" userId="9d099dfc-9d99-4a20-9aa2-a32fb5459c94" providerId="ADAL" clId="{C4F04EB8-D8C9-4114-97BD-ACE1081716A3}" dt="2023-06-05T01:57:48.251" v="1979"/>
          <ac:spMkLst>
            <pc:docMk/>
            <pc:sldMk cId="518959116" sldId="1602"/>
            <ac:spMk id="5" creationId="{E12E4E8F-D7FD-742F-5DEA-4F06037AD92E}"/>
          </ac:spMkLst>
        </pc:spChg>
      </pc:sldChg>
      <pc:sldChg chg="add del">
        <pc:chgData name="harry" userId="9d099dfc-9d99-4a20-9aa2-a32fb5459c94" providerId="ADAL" clId="{C4F04EB8-D8C9-4114-97BD-ACE1081716A3}" dt="2023-06-05T01:57:49.505" v="1980" actId="47"/>
        <pc:sldMkLst>
          <pc:docMk/>
          <pc:sldMk cId="1603549074" sldId="1603"/>
        </pc:sldMkLst>
      </pc:sldChg>
      <pc:sldChg chg="addSp modSp add mod">
        <pc:chgData name="harry" userId="9d099dfc-9d99-4a20-9aa2-a32fb5459c94" providerId="ADAL" clId="{C4F04EB8-D8C9-4114-97BD-ACE1081716A3}" dt="2023-06-05T05:24:34.460" v="2524"/>
        <pc:sldMkLst>
          <pc:docMk/>
          <pc:sldMk cId="3301240168" sldId="1603"/>
        </pc:sldMkLst>
        <pc:spChg chg="mod">
          <ac:chgData name="harry" userId="9d099dfc-9d99-4a20-9aa2-a32fb5459c94" providerId="ADAL" clId="{C4F04EB8-D8C9-4114-97BD-ACE1081716A3}" dt="2023-06-05T05:24:34.460" v="2524"/>
          <ac:spMkLst>
            <pc:docMk/>
            <pc:sldMk cId="3301240168" sldId="1603"/>
            <ac:spMk id="2" creationId="{B05B35FA-88B3-569F-A963-E1693E78420B}"/>
          </ac:spMkLst>
        </pc:spChg>
        <pc:picChg chg="add mod modCrop">
          <ac:chgData name="harry" userId="9d099dfc-9d99-4a20-9aa2-a32fb5459c94" providerId="ADAL" clId="{C4F04EB8-D8C9-4114-97BD-ACE1081716A3}" dt="2023-06-05T05:24:18.286" v="2514" actId="1076"/>
          <ac:picMkLst>
            <pc:docMk/>
            <pc:sldMk cId="3301240168" sldId="1603"/>
            <ac:picMk id="7" creationId="{A188667A-271E-C4C1-0CC3-F514D7B062BD}"/>
          </ac:picMkLst>
        </pc:picChg>
      </pc:sldChg>
      <pc:sldChg chg="add del">
        <pc:chgData name="harry" userId="9d099dfc-9d99-4a20-9aa2-a32fb5459c94" providerId="ADAL" clId="{C4F04EB8-D8C9-4114-97BD-ACE1081716A3}" dt="2023-06-05T01:57:49.505" v="1980" actId="47"/>
        <pc:sldMkLst>
          <pc:docMk/>
          <pc:sldMk cId="42087420" sldId="1604"/>
        </pc:sldMkLst>
      </pc:sldChg>
      <pc:sldChg chg="addSp modSp add mod">
        <pc:chgData name="harry" userId="9d099dfc-9d99-4a20-9aa2-a32fb5459c94" providerId="ADAL" clId="{C4F04EB8-D8C9-4114-97BD-ACE1081716A3}" dt="2023-06-05T05:25:04.167" v="2547" actId="1076"/>
        <pc:sldMkLst>
          <pc:docMk/>
          <pc:sldMk cId="954561324" sldId="1604"/>
        </pc:sldMkLst>
        <pc:spChg chg="mod">
          <ac:chgData name="harry" userId="9d099dfc-9d99-4a20-9aa2-a32fb5459c94" providerId="ADAL" clId="{C4F04EB8-D8C9-4114-97BD-ACE1081716A3}" dt="2023-06-05T05:24:45.339" v="2541"/>
          <ac:spMkLst>
            <pc:docMk/>
            <pc:sldMk cId="954561324" sldId="1604"/>
            <ac:spMk id="2" creationId="{B05B35FA-88B3-569F-A963-E1693E78420B}"/>
          </ac:spMkLst>
        </pc:spChg>
        <pc:picChg chg="add mod modCrop">
          <ac:chgData name="harry" userId="9d099dfc-9d99-4a20-9aa2-a32fb5459c94" providerId="ADAL" clId="{C4F04EB8-D8C9-4114-97BD-ACE1081716A3}" dt="2023-06-05T05:25:04.167" v="2547" actId="1076"/>
          <ac:picMkLst>
            <pc:docMk/>
            <pc:sldMk cId="954561324" sldId="1604"/>
            <ac:picMk id="7" creationId="{B32F476D-C348-5860-0A45-7B84A3059E29}"/>
          </ac:picMkLst>
        </pc:picChg>
      </pc:sldChg>
      <pc:sldChg chg="add del">
        <pc:chgData name="harry" userId="9d099dfc-9d99-4a20-9aa2-a32fb5459c94" providerId="ADAL" clId="{C4F04EB8-D8C9-4114-97BD-ACE1081716A3}" dt="2023-06-05T01:57:49.505" v="1980" actId="47"/>
        <pc:sldMkLst>
          <pc:docMk/>
          <pc:sldMk cId="521553734" sldId="1605"/>
        </pc:sldMkLst>
      </pc:sldChg>
      <pc:sldChg chg="addSp delSp modSp add mod">
        <pc:chgData name="harry" userId="9d099dfc-9d99-4a20-9aa2-a32fb5459c94" providerId="ADAL" clId="{C4F04EB8-D8C9-4114-97BD-ACE1081716A3}" dt="2023-06-05T05:26:22.835" v="2616"/>
        <pc:sldMkLst>
          <pc:docMk/>
          <pc:sldMk cId="883007959" sldId="1605"/>
        </pc:sldMkLst>
        <pc:spChg chg="mod">
          <ac:chgData name="harry" userId="9d099dfc-9d99-4a20-9aa2-a32fb5459c94" providerId="ADAL" clId="{C4F04EB8-D8C9-4114-97BD-ACE1081716A3}" dt="2023-06-05T05:26:12.969" v="2615" actId="20577"/>
          <ac:spMkLst>
            <pc:docMk/>
            <pc:sldMk cId="883007959" sldId="1605"/>
            <ac:spMk id="2" creationId="{B05B35FA-88B3-569F-A963-E1693E78420B}"/>
          </ac:spMkLst>
        </pc:spChg>
        <pc:picChg chg="add del mod">
          <ac:chgData name="harry" userId="9d099dfc-9d99-4a20-9aa2-a32fb5459c94" providerId="ADAL" clId="{C4F04EB8-D8C9-4114-97BD-ACE1081716A3}" dt="2023-06-05T05:25:12.388" v="2551" actId="478"/>
          <ac:picMkLst>
            <pc:docMk/>
            <pc:sldMk cId="883007959" sldId="1605"/>
            <ac:picMk id="7" creationId="{6527E34A-06B3-C929-5606-B5BD44DF484A}"/>
          </ac:picMkLst>
        </pc:picChg>
        <pc:picChg chg="add mod">
          <ac:chgData name="harry" userId="9d099dfc-9d99-4a20-9aa2-a32fb5459c94" providerId="ADAL" clId="{C4F04EB8-D8C9-4114-97BD-ACE1081716A3}" dt="2023-06-05T05:26:22.835" v="2616"/>
          <ac:picMkLst>
            <pc:docMk/>
            <pc:sldMk cId="883007959" sldId="1605"/>
            <ac:picMk id="8" creationId="{02BC845D-188B-1976-7B87-4D13C1775A5D}"/>
          </ac:picMkLst>
        </pc:picChg>
      </pc:sldChg>
      <pc:sldChg chg="addSp modSp add mod">
        <pc:chgData name="harry" userId="9d099dfc-9d99-4a20-9aa2-a32fb5459c94" providerId="ADAL" clId="{C4F04EB8-D8C9-4114-97BD-ACE1081716A3}" dt="2023-06-05T05:25:58.166" v="2560" actId="1076"/>
        <pc:sldMkLst>
          <pc:docMk/>
          <pc:sldMk cId="770091535" sldId="1606"/>
        </pc:sldMkLst>
        <pc:spChg chg="mod">
          <ac:chgData name="harry" userId="9d099dfc-9d99-4a20-9aa2-a32fb5459c94" providerId="ADAL" clId="{C4F04EB8-D8C9-4114-97BD-ACE1081716A3}" dt="2023-06-05T04:38:10.449" v="2350"/>
          <ac:spMkLst>
            <pc:docMk/>
            <pc:sldMk cId="770091535" sldId="1606"/>
            <ac:spMk id="2" creationId="{B05B35FA-88B3-569F-A963-E1693E78420B}"/>
          </ac:spMkLst>
        </pc:spChg>
        <pc:picChg chg="add mod modCrop">
          <ac:chgData name="harry" userId="9d099dfc-9d99-4a20-9aa2-a32fb5459c94" providerId="ADAL" clId="{C4F04EB8-D8C9-4114-97BD-ACE1081716A3}" dt="2023-06-05T05:25:58.166" v="2560" actId="1076"/>
          <ac:picMkLst>
            <pc:docMk/>
            <pc:sldMk cId="770091535" sldId="1606"/>
            <ac:picMk id="7" creationId="{CCF30101-FDD4-6F7E-6D80-A5C7BF13F07B}"/>
          </ac:picMkLst>
        </pc:picChg>
      </pc:sldChg>
      <pc:sldChg chg="modSp new mod ord">
        <pc:chgData name="harry" userId="9d099dfc-9d99-4a20-9aa2-a32fb5459c94" providerId="ADAL" clId="{C4F04EB8-D8C9-4114-97BD-ACE1081716A3}" dt="2023-06-05T06:34:13.715" v="5388" actId="404"/>
        <pc:sldMkLst>
          <pc:docMk/>
          <pc:sldMk cId="2624061998" sldId="1607"/>
        </pc:sldMkLst>
        <pc:spChg chg="mod">
          <ac:chgData name="harry" userId="9d099dfc-9d99-4a20-9aa2-a32fb5459c94" providerId="ADAL" clId="{C4F04EB8-D8C9-4114-97BD-ACE1081716A3}" dt="2023-06-05T01:59:07.438" v="2031"/>
          <ac:spMkLst>
            <pc:docMk/>
            <pc:sldMk cId="2624061998" sldId="1607"/>
            <ac:spMk id="2" creationId="{141303A8-B278-476D-D289-5831C4478A97}"/>
          </ac:spMkLst>
        </pc:spChg>
        <pc:spChg chg="mod">
          <ac:chgData name="harry" userId="9d099dfc-9d99-4a20-9aa2-a32fb5459c94" providerId="ADAL" clId="{C4F04EB8-D8C9-4114-97BD-ACE1081716A3}" dt="2023-06-05T06:34:13.715" v="5388" actId="404"/>
          <ac:spMkLst>
            <pc:docMk/>
            <pc:sldMk cId="2624061998" sldId="1607"/>
            <ac:spMk id="4" creationId="{F6B20D13-9DB2-E21D-B1F6-778C076F8557}"/>
          </ac:spMkLst>
        </pc:spChg>
        <pc:spChg chg="mod">
          <ac:chgData name="harry" userId="9d099dfc-9d99-4a20-9aa2-a32fb5459c94" providerId="ADAL" clId="{C4F04EB8-D8C9-4114-97BD-ACE1081716A3}" dt="2023-06-05T01:58:57.731" v="2023" actId="20577"/>
          <ac:spMkLst>
            <pc:docMk/>
            <pc:sldMk cId="2624061998" sldId="1607"/>
            <ac:spMk id="5" creationId="{54A6DE3C-3914-757A-FC43-A7FD405D3A35}"/>
          </ac:spMkLst>
        </pc:spChg>
      </pc:sldChg>
      <pc:sldChg chg="modSp add del mod">
        <pc:chgData name="harry" userId="9d099dfc-9d99-4a20-9aa2-a32fb5459c94" providerId="ADAL" clId="{C4F04EB8-D8C9-4114-97BD-ACE1081716A3}" dt="2023-06-05T05:26:31.770" v="2617" actId="47"/>
        <pc:sldMkLst>
          <pc:docMk/>
          <pc:sldMk cId="2768355565" sldId="1608"/>
        </pc:sldMkLst>
        <pc:spChg chg="mod">
          <ac:chgData name="harry" userId="9d099dfc-9d99-4a20-9aa2-a32fb5459c94" providerId="ADAL" clId="{C4F04EB8-D8C9-4114-97BD-ACE1081716A3}" dt="2023-06-05T04:38:46.341" v="2460"/>
          <ac:spMkLst>
            <pc:docMk/>
            <pc:sldMk cId="2768355565" sldId="1608"/>
            <ac:spMk id="2" creationId="{B05B35FA-88B3-569F-A963-E1693E78420B}"/>
          </ac:spMkLst>
        </pc:spChg>
      </pc:sldChg>
      <pc:sldChg chg="addSp delSp modSp new mod">
        <pc:chgData name="harry" userId="9d099dfc-9d99-4a20-9aa2-a32fb5459c94" providerId="ADAL" clId="{C4F04EB8-D8C9-4114-97BD-ACE1081716A3}" dt="2023-06-05T05:26:43.171" v="2623"/>
        <pc:sldMkLst>
          <pc:docMk/>
          <pc:sldMk cId="3803078482" sldId="1609"/>
        </pc:sldMkLst>
        <pc:spChg chg="mod">
          <ac:chgData name="harry" userId="9d099dfc-9d99-4a20-9aa2-a32fb5459c94" providerId="ADAL" clId="{C4F04EB8-D8C9-4114-97BD-ACE1081716A3}" dt="2023-06-05T05:26:43.171" v="2623"/>
          <ac:spMkLst>
            <pc:docMk/>
            <pc:sldMk cId="3803078482" sldId="1609"/>
            <ac:spMk id="2" creationId="{14DB9EBB-05EB-84DD-9A8D-A938FF913DF4}"/>
          </ac:spMkLst>
        </pc:spChg>
        <pc:spChg chg="del">
          <ac:chgData name="harry" userId="9d099dfc-9d99-4a20-9aa2-a32fb5459c94" providerId="ADAL" clId="{C4F04EB8-D8C9-4114-97BD-ACE1081716A3}" dt="2023-06-05T04:46:41.217" v="2477" actId="478"/>
          <ac:spMkLst>
            <pc:docMk/>
            <pc:sldMk cId="3803078482" sldId="1609"/>
            <ac:spMk id="4" creationId="{A4041676-E272-4C92-F652-F52F3FD2AC51}"/>
          </ac:spMkLst>
        </pc:spChg>
        <pc:spChg chg="mod">
          <ac:chgData name="harry" userId="9d099dfc-9d99-4a20-9aa2-a32fb5459c94" providerId="ADAL" clId="{C4F04EB8-D8C9-4114-97BD-ACE1081716A3}" dt="2023-06-05T05:26:35.172" v="2622"/>
          <ac:spMkLst>
            <pc:docMk/>
            <pc:sldMk cId="3803078482" sldId="1609"/>
            <ac:spMk id="5" creationId="{4B2B2DC5-33EE-C227-1DAF-499B33510811}"/>
          </ac:spMkLst>
        </pc:spChg>
        <pc:picChg chg="add mod modCrop">
          <ac:chgData name="harry" userId="9d099dfc-9d99-4a20-9aa2-a32fb5459c94" providerId="ADAL" clId="{C4F04EB8-D8C9-4114-97BD-ACE1081716A3}" dt="2023-06-05T05:05:51.286" v="2502" actId="1076"/>
          <ac:picMkLst>
            <pc:docMk/>
            <pc:sldMk cId="3803078482" sldId="1609"/>
            <ac:picMk id="7" creationId="{A5EB128B-5D1A-4704-FD05-36AB9935410E}"/>
          </ac:picMkLst>
        </pc:picChg>
        <pc:picChg chg="add mod modCrop">
          <ac:chgData name="harry" userId="9d099dfc-9d99-4a20-9aa2-a32fb5459c94" providerId="ADAL" clId="{C4F04EB8-D8C9-4114-97BD-ACE1081716A3}" dt="2023-06-05T05:05:51.286" v="2502" actId="1076"/>
          <ac:picMkLst>
            <pc:docMk/>
            <pc:sldMk cId="3803078482" sldId="1609"/>
            <ac:picMk id="9" creationId="{253AAFEE-F471-49A3-E80C-66404ACA4F95}"/>
          </ac:picMkLst>
        </pc:picChg>
        <pc:picChg chg="add mod modCrop">
          <ac:chgData name="harry" userId="9d099dfc-9d99-4a20-9aa2-a32fb5459c94" providerId="ADAL" clId="{C4F04EB8-D8C9-4114-97BD-ACE1081716A3}" dt="2023-06-05T05:05:51.286" v="2502" actId="1076"/>
          <ac:picMkLst>
            <pc:docMk/>
            <pc:sldMk cId="3803078482" sldId="1609"/>
            <ac:picMk id="11" creationId="{E5F9BEA5-9328-0D01-81C9-9CE597FA04D3}"/>
          </ac:picMkLst>
        </pc:picChg>
      </pc:sldChg>
      <pc:sldChg chg="modSp add mod">
        <pc:chgData name="harry" userId="9d099dfc-9d99-4a20-9aa2-a32fb5459c94" providerId="ADAL" clId="{C4F04EB8-D8C9-4114-97BD-ACE1081716A3}" dt="2023-06-05T06:31:51.784" v="5244"/>
        <pc:sldMkLst>
          <pc:docMk/>
          <pc:sldMk cId="271148260" sldId="1610"/>
        </pc:sldMkLst>
        <pc:spChg chg="mod">
          <ac:chgData name="harry" userId="9d099dfc-9d99-4a20-9aa2-a32fb5459c94" providerId="ADAL" clId="{C4F04EB8-D8C9-4114-97BD-ACE1081716A3}" dt="2023-06-05T06:31:51.784" v="5244"/>
          <ac:spMkLst>
            <pc:docMk/>
            <pc:sldMk cId="271148260" sldId="1610"/>
            <ac:spMk id="2" creationId="{FD4DB247-167D-7598-8A3E-5BF8381D12ED}"/>
          </ac:spMkLst>
        </pc:spChg>
      </pc:sldChg>
      <pc:sldChg chg="modSp new mod">
        <pc:chgData name="harry" userId="9d099dfc-9d99-4a20-9aa2-a32fb5459c94" providerId="ADAL" clId="{C4F04EB8-D8C9-4114-97BD-ACE1081716A3}" dt="2023-06-05T06:32:07.023" v="5263"/>
        <pc:sldMkLst>
          <pc:docMk/>
          <pc:sldMk cId="1531587122" sldId="1611"/>
        </pc:sldMkLst>
        <pc:spChg chg="mod">
          <ac:chgData name="harry" userId="9d099dfc-9d99-4a20-9aa2-a32fb5459c94" providerId="ADAL" clId="{C4F04EB8-D8C9-4114-97BD-ACE1081716A3}" dt="2023-06-05T06:32:07.023" v="5263"/>
          <ac:spMkLst>
            <pc:docMk/>
            <pc:sldMk cId="1531587122" sldId="1611"/>
            <ac:spMk id="2" creationId="{9FD6EEDC-F803-6B14-439D-B8BC05FEBCD1}"/>
          </ac:spMkLst>
        </pc:spChg>
      </pc:sldChg>
      <pc:sldChg chg="modSp new mod ord">
        <pc:chgData name="harry" userId="9d099dfc-9d99-4a20-9aa2-a32fb5459c94" providerId="ADAL" clId="{C4F04EB8-D8C9-4114-97BD-ACE1081716A3}" dt="2023-06-05T06:10:04.691" v="4490"/>
        <pc:sldMkLst>
          <pc:docMk/>
          <pc:sldMk cId="856590941" sldId="1612"/>
        </pc:sldMkLst>
        <pc:spChg chg="mod">
          <ac:chgData name="harry" userId="9d099dfc-9d99-4a20-9aa2-a32fb5459c94" providerId="ADAL" clId="{C4F04EB8-D8C9-4114-97BD-ACE1081716A3}" dt="2023-06-05T05:43:28.263" v="2750" actId="1076"/>
          <ac:spMkLst>
            <pc:docMk/>
            <pc:sldMk cId="856590941" sldId="1612"/>
            <ac:spMk id="4" creationId="{9D5928E4-BAEF-1658-74DD-FAD5405C0D88}"/>
          </ac:spMkLst>
        </pc:spChg>
        <pc:spChg chg="mod">
          <ac:chgData name="harry" userId="9d099dfc-9d99-4a20-9aa2-a32fb5459c94" providerId="ADAL" clId="{C4F04EB8-D8C9-4114-97BD-ACE1081716A3}" dt="2023-06-05T05:48:38.329" v="2912"/>
          <ac:spMkLst>
            <pc:docMk/>
            <pc:sldMk cId="856590941" sldId="1612"/>
            <ac:spMk id="5" creationId="{3C1CDC78-ACE0-DAAD-515F-86561586158A}"/>
          </ac:spMkLst>
        </pc:spChg>
      </pc:sldChg>
      <pc:sldChg chg="modSp new mod">
        <pc:chgData name="harry" userId="9d099dfc-9d99-4a20-9aa2-a32fb5459c94" providerId="ADAL" clId="{C4F04EB8-D8C9-4114-97BD-ACE1081716A3}" dt="2023-06-05T05:48:55.336" v="2925"/>
        <pc:sldMkLst>
          <pc:docMk/>
          <pc:sldMk cId="757873852" sldId="1613"/>
        </pc:sldMkLst>
        <pc:spChg chg="mod">
          <ac:chgData name="harry" userId="9d099dfc-9d99-4a20-9aa2-a32fb5459c94" providerId="ADAL" clId="{C4F04EB8-D8C9-4114-97BD-ACE1081716A3}" dt="2023-06-05T05:48:55.336" v="2925"/>
          <ac:spMkLst>
            <pc:docMk/>
            <pc:sldMk cId="757873852" sldId="1613"/>
            <ac:spMk id="2" creationId="{213A0291-D901-E461-E06D-5327FA550DB1}"/>
          </ac:spMkLst>
        </pc:spChg>
      </pc:sldChg>
      <pc:sldChg chg="addSp modSp new mod ord">
        <pc:chgData name="harry" userId="9d099dfc-9d99-4a20-9aa2-a32fb5459c94" providerId="ADAL" clId="{C4F04EB8-D8C9-4114-97BD-ACE1081716A3}" dt="2023-06-05T06:29:33.750" v="5197"/>
        <pc:sldMkLst>
          <pc:docMk/>
          <pc:sldMk cId="818874789" sldId="1614"/>
        </pc:sldMkLst>
        <pc:spChg chg="mod">
          <ac:chgData name="harry" userId="9d099dfc-9d99-4a20-9aa2-a32fb5459c94" providerId="ADAL" clId="{C4F04EB8-D8C9-4114-97BD-ACE1081716A3}" dt="2023-06-05T06:10:31.053" v="4501" actId="6549"/>
          <ac:spMkLst>
            <pc:docMk/>
            <pc:sldMk cId="818874789" sldId="1614"/>
            <ac:spMk id="2" creationId="{3641194B-2EA9-E4A9-792F-7C22E4E26516}"/>
          </ac:spMkLst>
        </pc:spChg>
        <pc:spChg chg="mod">
          <ac:chgData name="harry" userId="9d099dfc-9d99-4a20-9aa2-a32fb5459c94" providerId="ADAL" clId="{C4F04EB8-D8C9-4114-97BD-ACE1081716A3}" dt="2023-06-05T06:29:33.750" v="5197"/>
          <ac:spMkLst>
            <pc:docMk/>
            <pc:sldMk cId="818874789" sldId="1614"/>
            <ac:spMk id="3" creationId="{CE81D4CB-1035-F171-C50C-E2EBBD61EB7E}"/>
          </ac:spMkLst>
        </pc:spChg>
        <pc:picChg chg="add mod">
          <ac:chgData name="harry" userId="9d099dfc-9d99-4a20-9aa2-a32fb5459c94" providerId="ADAL" clId="{C4F04EB8-D8C9-4114-97BD-ACE1081716A3}" dt="2023-06-05T06:10:39.792" v="4504"/>
          <ac:picMkLst>
            <pc:docMk/>
            <pc:sldMk cId="818874789" sldId="1614"/>
            <ac:picMk id="6" creationId="{539D8882-7F3E-5F84-670B-C2406E2EF913}"/>
          </ac:picMkLst>
        </pc:picChg>
      </pc:sldChg>
      <pc:sldChg chg="addSp modSp add mod ord">
        <pc:chgData name="harry" userId="9d099dfc-9d99-4a20-9aa2-a32fb5459c94" providerId="ADAL" clId="{C4F04EB8-D8C9-4114-97BD-ACE1081716A3}" dt="2023-06-05T06:29:31.484" v="5196"/>
        <pc:sldMkLst>
          <pc:docMk/>
          <pc:sldMk cId="4118137268" sldId="1615"/>
        </pc:sldMkLst>
        <pc:spChg chg="mod">
          <ac:chgData name="harry" userId="9d099dfc-9d99-4a20-9aa2-a32fb5459c94" providerId="ADAL" clId="{C4F04EB8-D8C9-4114-97BD-ACE1081716A3}" dt="2023-06-05T05:50:50.930" v="3152"/>
          <ac:spMkLst>
            <pc:docMk/>
            <pc:sldMk cId="4118137268" sldId="1615"/>
            <ac:spMk id="2" creationId="{3641194B-2EA9-E4A9-792F-7C22E4E26516}"/>
          </ac:spMkLst>
        </pc:spChg>
        <pc:spChg chg="mod">
          <ac:chgData name="harry" userId="9d099dfc-9d99-4a20-9aa2-a32fb5459c94" providerId="ADAL" clId="{C4F04EB8-D8C9-4114-97BD-ACE1081716A3}" dt="2023-06-05T06:29:31.484" v="5196"/>
          <ac:spMkLst>
            <pc:docMk/>
            <pc:sldMk cId="4118137268" sldId="1615"/>
            <ac:spMk id="3" creationId="{CE81D4CB-1035-F171-C50C-E2EBBD61EB7E}"/>
          </ac:spMkLst>
        </pc:spChg>
        <pc:picChg chg="add mod">
          <ac:chgData name="harry" userId="9d099dfc-9d99-4a20-9aa2-a32fb5459c94" providerId="ADAL" clId="{C4F04EB8-D8C9-4114-97BD-ACE1081716A3}" dt="2023-06-05T06:10:34.961" v="4503" actId="1076"/>
          <ac:picMkLst>
            <pc:docMk/>
            <pc:sldMk cId="4118137268" sldId="1615"/>
            <ac:picMk id="6" creationId="{EBA981EF-C344-38E2-702D-9848F634EF5E}"/>
          </ac:picMkLst>
        </pc:picChg>
      </pc:sldChg>
      <pc:sldChg chg="modSp new mod">
        <pc:chgData name="harry" userId="9d099dfc-9d99-4a20-9aa2-a32fb5459c94" providerId="ADAL" clId="{C4F04EB8-D8C9-4114-97BD-ACE1081716A3}" dt="2023-06-05T06:27:46.921" v="5144"/>
        <pc:sldMkLst>
          <pc:docMk/>
          <pc:sldMk cId="3088580151" sldId="1616"/>
        </pc:sldMkLst>
        <pc:spChg chg="mod">
          <ac:chgData name="harry" userId="9d099dfc-9d99-4a20-9aa2-a32fb5459c94" providerId="ADAL" clId="{C4F04EB8-D8C9-4114-97BD-ACE1081716A3}" dt="2023-06-05T05:53:20.243" v="3627" actId="20577"/>
          <ac:spMkLst>
            <pc:docMk/>
            <pc:sldMk cId="3088580151" sldId="1616"/>
            <ac:spMk id="2" creationId="{34C6FB3D-0C49-F0A4-8F6C-5E1D8AD8290B}"/>
          </ac:spMkLst>
        </pc:spChg>
        <pc:spChg chg="mod">
          <ac:chgData name="harry" userId="9d099dfc-9d99-4a20-9aa2-a32fb5459c94" providerId="ADAL" clId="{C4F04EB8-D8C9-4114-97BD-ACE1081716A3}" dt="2023-06-05T05:53:12.650" v="3626" actId="207"/>
          <ac:spMkLst>
            <pc:docMk/>
            <pc:sldMk cId="3088580151" sldId="1616"/>
            <ac:spMk id="3" creationId="{08A64D94-024D-404D-AFFB-DC379348EF97}"/>
          </ac:spMkLst>
        </pc:spChg>
        <pc:spChg chg="mod">
          <ac:chgData name="harry" userId="9d099dfc-9d99-4a20-9aa2-a32fb5459c94" providerId="ADAL" clId="{C4F04EB8-D8C9-4114-97BD-ACE1081716A3}" dt="2023-06-05T06:27:46.921" v="5144"/>
          <ac:spMkLst>
            <pc:docMk/>
            <pc:sldMk cId="3088580151" sldId="1616"/>
            <ac:spMk id="5" creationId="{6ABC344E-4241-0331-B9C4-17E2664E7C60}"/>
          </ac:spMkLst>
        </pc:spChg>
      </pc:sldChg>
      <pc:sldChg chg="addSp delSp modSp new mod">
        <pc:chgData name="harry" userId="9d099dfc-9d99-4a20-9aa2-a32fb5459c94" providerId="ADAL" clId="{C4F04EB8-D8C9-4114-97BD-ACE1081716A3}" dt="2023-06-05T05:54:33.121" v="3668" actId="1076"/>
        <pc:sldMkLst>
          <pc:docMk/>
          <pc:sldMk cId="4185118197" sldId="1617"/>
        </pc:sldMkLst>
        <pc:spChg chg="del">
          <ac:chgData name="harry" userId="9d099dfc-9d99-4a20-9aa2-a32fb5459c94" providerId="ADAL" clId="{C4F04EB8-D8C9-4114-97BD-ACE1081716A3}" dt="2023-06-05T05:54:13.134" v="3662" actId="478"/>
          <ac:spMkLst>
            <pc:docMk/>
            <pc:sldMk cId="4185118197" sldId="1617"/>
            <ac:spMk id="4" creationId="{8D585FC3-C796-9BB1-671D-1F3BBA24E5D7}"/>
          </ac:spMkLst>
        </pc:spChg>
        <pc:spChg chg="mod">
          <ac:chgData name="harry" userId="9d099dfc-9d99-4a20-9aa2-a32fb5459c94" providerId="ADAL" clId="{C4F04EB8-D8C9-4114-97BD-ACE1081716A3}" dt="2023-06-05T05:54:25.783" v="3665" actId="1076"/>
          <ac:spMkLst>
            <pc:docMk/>
            <pc:sldMk cId="4185118197" sldId="1617"/>
            <ac:spMk id="5" creationId="{30447009-A89B-79FF-39FB-10F0105A17C6}"/>
          </ac:spMkLst>
        </pc:spChg>
        <pc:spChg chg="mod">
          <ac:chgData name="harry" userId="9d099dfc-9d99-4a20-9aa2-a32fb5459c94" providerId="ADAL" clId="{C4F04EB8-D8C9-4114-97BD-ACE1081716A3}" dt="2023-06-05T05:54:21.406" v="3664" actId="2711"/>
          <ac:spMkLst>
            <pc:docMk/>
            <pc:sldMk cId="4185118197" sldId="1617"/>
            <ac:spMk id="7" creationId="{8934BC8B-17D4-3141-AF2D-C1BE1A3C02DD}"/>
          </ac:spMkLst>
        </pc:spChg>
        <pc:spChg chg="mod">
          <ac:chgData name="harry" userId="9d099dfc-9d99-4a20-9aa2-a32fb5459c94" providerId="ADAL" clId="{C4F04EB8-D8C9-4114-97BD-ACE1081716A3}" dt="2023-06-05T05:54:21.406" v="3664" actId="2711"/>
          <ac:spMkLst>
            <pc:docMk/>
            <pc:sldMk cId="4185118197" sldId="1617"/>
            <ac:spMk id="10" creationId="{F774AC97-5D17-2D72-D51F-18F79F464E85}"/>
          </ac:spMkLst>
        </pc:spChg>
        <pc:spChg chg="mod">
          <ac:chgData name="harry" userId="9d099dfc-9d99-4a20-9aa2-a32fb5459c94" providerId="ADAL" clId="{C4F04EB8-D8C9-4114-97BD-ACE1081716A3}" dt="2023-06-05T05:54:21.406" v="3664" actId="2711"/>
          <ac:spMkLst>
            <pc:docMk/>
            <pc:sldMk cId="4185118197" sldId="1617"/>
            <ac:spMk id="14" creationId="{D3D79D15-819A-C815-8815-5B62EF5F128B}"/>
          </ac:spMkLst>
        </pc:spChg>
        <pc:grpChg chg="add mod">
          <ac:chgData name="harry" userId="9d099dfc-9d99-4a20-9aa2-a32fb5459c94" providerId="ADAL" clId="{C4F04EB8-D8C9-4114-97BD-ACE1081716A3}" dt="2023-06-05T05:54:31.137" v="3667" actId="1076"/>
          <ac:grpSpMkLst>
            <pc:docMk/>
            <pc:sldMk cId="4185118197" sldId="1617"/>
            <ac:grpSpMk id="6" creationId="{B696D96F-BB8E-22DD-F2EA-9EF73E837D38}"/>
          </ac:grpSpMkLst>
        </pc:grpChg>
        <pc:grpChg chg="add mod">
          <ac:chgData name="harry" userId="9d099dfc-9d99-4a20-9aa2-a32fb5459c94" providerId="ADAL" clId="{C4F04EB8-D8C9-4114-97BD-ACE1081716A3}" dt="2023-06-05T05:54:29.057" v="3666" actId="1076"/>
          <ac:grpSpMkLst>
            <pc:docMk/>
            <pc:sldMk cId="4185118197" sldId="1617"/>
            <ac:grpSpMk id="9" creationId="{1EF38EB2-92F0-424B-5801-097B49656664}"/>
          </ac:grpSpMkLst>
        </pc:grpChg>
        <pc:grpChg chg="add mod">
          <ac:chgData name="harry" userId="9d099dfc-9d99-4a20-9aa2-a32fb5459c94" providerId="ADAL" clId="{C4F04EB8-D8C9-4114-97BD-ACE1081716A3}" dt="2023-06-05T05:54:33.121" v="3668" actId="1076"/>
          <ac:grpSpMkLst>
            <pc:docMk/>
            <pc:sldMk cId="4185118197" sldId="1617"/>
            <ac:grpSpMk id="12" creationId="{39C8BC1F-A444-31E0-D5FB-F6006D4C7589}"/>
          </ac:grpSpMkLst>
        </pc:grpChg>
        <pc:picChg chg="mod">
          <ac:chgData name="harry" userId="9d099dfc-9d99-4a20-9aa2-a32fb5459c94" providerId="ADAL" clId="{C4F04EB8-D8C9-4114-97BD-ACE1081716A3}" dt="2023-06-05T05:54:13.655" v="3663"/>
          <ac:picMkLst>
            <pc:docMk/>
            <pc:sldMk cId="4185118197" sldId="1617"/>
            <ac:picMk id="8" creationId="{EF9B0D54-FE52-9D70-A08E-8828701724BF}"/>
          </ac:picMkLst>
        </pc:picChg>
        <pc:picChg chg="mod">
          <ac:chgData name="harry" userId="9d099dfc-9d99-4a20-9aa2-a32fb5459c94" providerId="ADAL" clId="{C4F04EB8-D8C9-4114-97BD-ACE1081716A3}" dt="2023-06-05T05:54:13.655" v="3663"/>
          <ac:picMkLst>
            <pc:docMk/>
            <pc:sldMk cId="4185118197" sldId="1617"/>
            <ac:picMk id="11" creationId="{07F71841-E83A-75A4-7D9C-89A3211839E1}"/>
          </ac:picMkLst>
        </pc:picChg>
        <pc:picChg chg="mod">
          <ac:chgData name="harry" userId="9d099dfc-9d99-4a20-9aa2-a32fb5459c94" providerId="ADAL" clId="{C4F04EB8-D8C9-4114-97BD-ACE1081716A3}" dt="2023-06-05T05:54:13.655" v="3663"/>
          <ac:picMkLst>
            <pc:docMk/>
            <pc:sldMk cId="4185118197" sldId="1617"/>
            <ac:picMk id="13" creationId="{9E0C3035-7DD6-8973-03A7-A885295A7556}"/>
          </ac:picMkLst>
        </pc:picChg>
      </pc:sldChg>
      <pc:sldChg chg="modSp new mod">
        <pc:chgData name="harry" userId="9d099dfc-9d99-4a20-9aa2-a32fb5459c94" providerId="ADAL" clId="{C4F04EB8-D8C9-4114-97BD-ACE1081716A3}" dt="2023-06-05T05:57:10.005" v="3924" actId="20577"/>
        <pc:sldMkLst>
          <pc:docMk/>
          <pc:sldMk cId="1510408142" sldId="1618"/>
        </pc:sldMkLst>
        <pc:spChg chg="mod">
          <ac:chgData name="harry" userId="9d099dfc-9d99-4a20-9aa2-a32fb5459c94" providerId="ADAL" clId="{C4F04EB8-D8C9-4114-97BD-ACE1081716A3}" dt="2023-06-05T05:54:57.508" v="3670"/>
          <ac:spMkLst>
            <pc:docMk/>
            <pc:sldMk cId="1510408142" sldId="1618"/>
            <ac:spMk id="4" creationId="{171771D8-3B2F-94CF-1B78-F2A2BD0B0AAF}"/>
          </ac:spMkLst>
        </pc:spChg>
        <pc:spChg chg="mod">
          <ac:chgData name="harry" userId="9d099dfc-9d99-4a20-9aa2-a32fb5459c94" providerId="ADAL" clId="{C4F04EB8-D8C9-4114-97BD-ACE1081716A3}" dt="2023-06-05T05:57:10.005" v="3924" actId="20577"/>
          <ac:spMkLst>
            <pc:docMk/>
            <pc:sldMk cId="1510408142" sldId="1618"/>
            <ac:spMk id="5" creationId="{1B6D9286-7A37-26D5-ED42-8F4C74C021CD}"/>
          </ac:spMkLst>
        </pc:spChg>
      </pc:sldChg>
      <pc:sldChg chg="modSp add mod">
        <pc:chgData name="harry" userId="9d099dfc-9d99-4a20-9aa2-a32fb5459c94" providerId="ADAL" clId="{C4F04EB8-D8C9-4114-97BD-ACE1081716A3}" dt="2023-06-05T05:58:15.248" v="4077"/>
        <pc:sldMkLst>
          <pc:docMk/>
          <pc:sldMk cId="3893389911" sldId="1619"/>
        </pc:sldMkLst>
        <pc:spChg chg="mod">
          <ac:chgData name="harry" userId="9d099dfc-9d99-4a20-9aa2-a32fb5459c94" providerId="ADAL" clId="{C4F04EB8-D8C9-4114-97BD-ACE1081716A3}" dt="2023-06-05T05:55:12.440" v="3674"/>
          <ac:spMkLst>
            <pc:docMk/>
            <pc:sldMk cId="3893389911" sldId="1619"/>
            <ac:spMk id="4" creationId="{171771D8-3B2F-94CF-1B78-F2A2BD0B0AAF}"/>
          </ac:spMkLst>
        </pc:spChg>
        <pc:spChg chg="mod">
          <ac:chgData name="harry" userId="9d099dfc-9d99-4a20-9aa2-a32fb5459c94" providerId="ADAL" clId="{C4F04EB8-D8C9-4114-97BD-ACE1081716A3}" dt="2023-06-05T05:58:15.248" v="4077"/>
          <ac:spMkLst>
            <pc:docMk/>
            <pc:sldMk cId="3893389911" sldId="1619"/>
            <ac:spMk id="5" creationId="{1B6D9286-7A37-26D5-ED42-8F4C74C021CD}"/>
          </ac:spMkLst>
        </pc:spChg>
      </pc:sldChg>
      <pc:sldChg chg="modSp add mod">
        <pc:chgData name="harry" userId="9d099dfc-9d99-4a20-9aa2-a32fb5459c94" providerId="ADAL" clId="{C4F04EB8-D8C9-4114-97BD-ACE1081716A3}" dt="2023-06-05T06:02:11.566" v="4465"/>
        <pc:sldMkLst>
          <pc:docMk/>
          <pc:sldMk cId="590232570" sldId="1620"/>
        </pc:sldMkLst>
        <pc:spChg chg="mod">
          <ac:chgData name="harry" userId="9d099dfc-9d99-4a20-9aa2-a32fb5459c94" providerId="ADAL" clId="{C4F04EB8-D8C9-4114-97BD-ACE1081716A3}" dt="2023-06-05T05:56:27.060" v="3816"/>
          <ac:spMkLst>
            <pc:docMk/>
            <pc:sldMk cId="590232570" sldId="1620"/>
            <ac:spMk id="4" creationId="{171771D8-3B2F-94CF-1B78-F2A2BD0B0AAF}"/>
          </ac:spMkLst>
        </pc:spChg>
        <pc:spChg chg="mod">
          <ac:chgData name="harry" userId="9d099dfc-9d99-4a20-9aa2-a32fb5459c94" providerId="ADAL" clId="{C4F04EB8-D8C9-4114-97BD-ACE1081716A3}" dt="2023-06-05T06:02:11.566" v="4465"/>
          <ac:spMkLst>
            <pc:docMk/>
            <pc:sldMk cId="590232570" sldId="1620"/>
            <ac:spMk id="5" creationId="{1B6D9286-7A37-26D5-ED42-8F4C74C021CD}"/>
          </ac:spMkLst>
        </pc:spChg>
      </pc:sldChg>
      <pc:sldChg chg="addSp modSp add mod">
        <pc:chgData name="harry" userId="9d099dfc-9d99-4a20-9aa2-a32fb5459c94" providerId="ADAL" clId="{C4F04EB8-D8C9-4114-97BD-ACE1081716A3}" dt="2023-06-05T06:02:00.008" v="4446" actId="1076"/>
        <pc:sldMkLst>
          <pc:docMk/>
          <pc:sldMk cId="867153852" sldId="1621"/>
        </pc:sldMkLst>
        <pc:spChg chg="mod">
          <ac:chgData name="harry" userId="9d099dfc-9d99-4a20-9aa2-a32fb5459c94" providerId="ADAL" clId="{C4F04EB8-D8C9-4114-97BD-ACE1081716A3}" dt="2023-06-05T05:58:53.353" v="4205" actId="207"/>
          <ac:spMkLst>
            <pc:docMk/>
            <pc:sldMk cId="867153852" sldId="1621"/>
            <ac:spMk id="5" creationId="{1B6D9286-7A37-26D5-ED42-8F4C74C021CD}"/>
          </ac:spMkLst>
        </pc:spChg>
        <pc:spChg chg="add mod">
          <ac:chgData name="harry" userId="9d099dfc-9d99-4a20-9aa2-a32fb5459c94" providerId="ADAL" clId="{C4F04EB8-D8C9-4114-97BD-ACE1081716A3}" dt="2023-06-05T06:01:56.247" v="4444" actId="1076"/>
          <ac:spMkLst>
            <pc:docMk/>
            <pc:sldMk cId="867153852" sldId="1621"/>
            <ac:spMk id="6" creationId="{F91116A5-B98D-EC35-CC08-18ED0323E8E3}"/>
          </ac:spMkLst>
        </pc:spChg>
        <pc:spChg chg="add mod">
          <ac:chgData name="harry" userId="9d099dfc-9d99-4a20-9aa2-a32fb5459c94" providerId="ADAL" clId="{C4F04EB8-D8C9-4114-97BD-ACE1081716A3}" dt="2023-06-05T06:02:00.008" v="4446" actId="1076"/>
          <ac:spMkLst>
            <pc:docMk/>
            <pc:sldMk cId="867153852" sldId="1621"/>
            <ac:spMk id="7" creationId="{ED613D93-4785-8B5B-16F9-BC1B6B895DC7}"/>
          </ac:spMkLst>
        </pc:spChg>
      </pc:sldChg>
      <pc:sldChg chg="modSp new mod">
        <pc:chgData name="harry" userId="9d099dfc-9d99-4a20-9aa2-a32fb5459c94" providerId="ADAL" clId="{C4F04EB8-D8C9-4114-97BD-ACE1081716A3}" dt="2023-06-05T06:06:28.976" v="4488" actId="20577"/>
        <pc:sldMkLst>
          <pc:docMk/>
          <pc:sldMk cId="3939828154" sldId="1622"/>
        </pc:sldMkLst>
        <pc:spChg chg="mod">
          <ac:chgData name="harry" userId="9d099dfc-9d99-4a20-9aa2-a32fb5459c94" providerId="ADAL" clId="{C4F04EB8-D8C9-4114-97BD-ACE1081716A3}" dt="2023-06-05T05:59:07.378" v="4214" actId="20577"/>
          <ac:spMkLst>
            <pc:docMk/>
            <pc:sldMk cId="3939828154" sldId="1622"/>
            <ac:spMk id="4" creationId="{E76C8F59-5EA1-A5B7-AD2F-9C7C287D6A97}"/>
          </ac:spMkLst>
        </pc:spChg>
        <pc:spChg chg="mod">
          <ac:chgData name="harry" userId="9d099dfc-9d99-4a20-9aa2-a32fb5459c94" providerId="ADAL" clId="{C4F04EB8-D8C9-4114-97BD-ACE1081716A3}" dt="2023-06-05T06:06:28.976" v="4488" actId="20577"/>
          <ac:spMkLst>
            <pc:docMk/>
            <pc:sldMk cId="3939828154" sldId="1622"/>
            <ac:spMk id="5" creationId="{E7468022-0BE7-5A90-3B63-30C98ED33AA9}"/>
          </ac:spMkLst>
        </pc:spChg>
      </pc:sldChg>
      <pc:sldChg chg="modSp new mod">
        <pc:chgData name="harry" userId="9d099dfc-9d99-4a20-9aa2-a32fb5459c94" providerId="ADAL" clId="{C4F04EB8-D8C9-4114-97BD-ACE1081716A3}" dt="2023-06-05T06:28:50.171" v="5182" actId="20577"/>
        <pc:sldMkLst>
          <pc:docMk/>
          <pc:sldMk cId="797249814" sldId="1623"/>
        </pc:sldMkLst>
        <pc:spChg chg="mod">
          <ac:chgData name="harry" userId="9d099dfc-9d99-4a20-9aa2-a32fb5459c94" providerId="ADAL" clId="{C4F04EB8-D8C9-4114-97BD-ACE1081716A3}" dt="2023-06-05T06:28:41.488" v="5172" actId="1076"/>
          <ac:spMkLst>
            <pc:docMk/>
            <pc:sldMk cId="797249814" sldId="1623"/>
            <ac:spMk id="4" creationId="{DBF3A085-50BB-7BFA-97AF-6C52F882DA99}"/>
          </ac:spMkLst>
        </pc:spChg>
        <pc:spChg chg="mod">
          <ac:chgData name="harry" userId="9d099dfc-9d99-4a20-9aa2-a32fb5459c94" providerId="ADAL" clId="{C4F04EB8-D8C9-4114-97BD-ACE1081716A3}" dt="2023-06-05T06:28:50.171" v="5182" actId="20577"/>
          <ac:spMkLst>
            <pc:docMk/>
            <pc:sldMk cId="797249814" sldId="1623"/>
            <ac:spMk id="5" creationId="{8D30261A-3CD5-2FAF-80F9-36D32543B4D9}"/>
          </ac:spMkLst>
        </pc:spChg>
      </pc:sldChg>
      <pc:sldChg chg="modSp new mod ord">
        <pc:chgData name="harry" userId="9d099dfc-9d99-4a20-9aa2-a32fb5459c94" providerId="ADAL" clId="{C4F04EB8-D8C9-4114-97BD-ACE1081716A3}" dt="2023-06-05T06:27:45.923" v="5143"/>
        <pc:sldMkLst>
          <pc:docMk/>
          <pc:sldMk cId="2389840719" sldId="1624"/>
        </pc:sldMkLst>
        <pc:spChg chg="mod">
          <ac:chgData name="harry" userId="9d099dfc-9d99-4a20-9aa2-a32fb5459c94" providerId="ADAL" clId="{C4F04EB8-D8C9-4114-97BD-ACE1081716A3}" dt="2023-06-05T06:24:07.013" v="5004" actId="20577"/>
          <ac:spMkLst>
            <pc:docMk/>
            <pc:sldMk cId="2389840719" sldId="1624"/>
            <ac:spMk id="2" creationId="{1BFDFE39-1D9D-D250-ADFD-AC9F60144D3B}"/>
          </ac:spMkLst>
        </pc:spChg>
        <pc:spChg chg="mod">
          <ac:chgData name="harry" userId="9d099dfc-9d99-4a20-9aa2-a32fb5459c94" providerId="ADAL" clId="{C4F04EB8-D8C9-4114-97BD-ACE1081716A3}" dt="2023-06-05T06:20:52.328" v="4776"/>
          <ac:spMkLst>
            <pc:docMk/>
            <pc:sldMk cId="2389840719" sldId="1624"/>
            <ac:spMk id="3" creationId="{D7295939-FF7F-5DBC-3407-D6A1CCBA4558}"/>
          </ac:spMkLst>
        </pc:spChg>
        <pc:spChg chg="mod">
          <ac:chgData name="harry" userId="9d099dfc-9d99-4a20-9aa2-a32fb5459c94" providerId="ADAL" clId="{C4F04EB8-D8C9-4114-97BD-ACE1081716A3}" dt="2023-06-05T06:27:45.923" v="5143"/>
          <ac:spMkLst>
            <pc:docMk/>
            <pc:sldMk cId="2389840719" sldId="1624"/>
            <ac:spMk id="5" creationId="{BB281632-3260-9645-BB70-B420FCE19523}"/>
          </ac:spMkLst>
        </pc:spChg>
      </pc:sldChg>
      <pc:sldChg chg="modSp new mod">
        <pc:chgData name="harry" userId="9d099dfc-9d99-4a20-9aa2-a32fb5459c94" providerId="ADAL" clId="{C4F04EB8-D8C9-4114-97BD-ACE1081716A3}" dt="2023-06-05T06:24:56.399" v="5022"/>
        <pc:sldMkLst>
          <pc:docMk/>
          <pc:sldMk cId="3277738715" sldId="1625"/>
        </pc:sldMkLst>
        <pc:spChg chg="mod">
          <ac:chgData name="harry" userId="9d099dfc-9d99-4a20-9aa2-a32fb5459c94" providerId="ADAL" clId="{C4F04EB8-D8C9-4114-97BD-ACE1081716A3}" dt="2023-06-05T06:24:56.399" v="5022"/>
          <ac:spMkLst>
            <pc:docMk/>
            <pc:sldMk cId="3277738715" sldId="1625"/>
            <ac:spMk id="2" creationId="{51131244-626B-2BF2-6F81-DA4FDC225F63}"/>
          </ac:spMkLst>
        </pc:spChg>
      </pc:sldChg>
      <pc:sldChg chg="modSp new mod">
        <pc:chgData name="harry" userId="9d099dfc-9d99-4a20-9aa2-a32fb5459c94" providerId="ADAL" clId="{C4F04EB8-D8C9-4114-97BD-ACE1081716A3}" dt="2023-06-05T06:27:51.137" v="5154"/>
        <pc:sldMkLst>
          <pc:docMk/>
          <pc:sldMk cId="3799928951" sldId="1626"/>
        </pc:sldMkLst>
        <pc:spChg chg="mod">
          <ac:chgData name="harry" userId="9d099dfc-9d99-4a20-9aa2-a32fb5459c94" providerId="ADAL" clId="{C4F04EB8-D8C9-4114-97BD-ACE1081716A3}" dt="2023-06-05T06:27:29.192" v="5142" actId="12"/>
          <ac:spMkLst>
            <pc:docMk/>
            <pc:sldMk cId="3799928951" sldId="1626"/>
            <ac:spMk id="2" creationId="{DB129535-6887-D27B-6590-83877D2A60BE}"/>
          </ac:spMkLst>
        </pc:spChg>
        <pc:spChg chg="mod">
          <ac:chgData name="harry" userId="9d099dfc-9d99-4a20-9aa2-a32fb5459c94" providerId="ADAL" clId="{C4F04EB8-D8C9-4114-97BD-ACE1081716A3}" dt="2023-06-05T06:25:04.838" v="5025" actId="20577"/>
          <ac:spMkLst>
            <pc:docMk/>
            <pc:sldMk cId="3799928951" sldId="1626"/>
            <ac:spMk id="3" creationId="{E1A5C2DD-554C-3501-5860-E99484046909}"/>
          </ac:spMkLst>
        </pc:spChg>
        <pc:spChg chg="mod">
          <ac:chgData name="harry" userId="9d099dfc-9d99-4a20-9aa2-a32fb5459c94" providerId="ADAL" clId="{C4F04EB8-D8C9-4114-97BD-ACE1081716A3}" dt="2023-06-05T06:27:51.137" v="5154"/>
          <ac:spMkLst>
            <pc:docMk/>
            <pc:sldMk cId="3799928951" sldId="1626"/>
            <ac:spMk id="5" creationId="{34F52844-EAD4-3D5B-1702-BD9E0718258A}"/>
          </ac:spMkLst>
        </pc:spChg>
      </pc:sldChg>
      <pc:sldChg chg="modSp add mod">
        <pc:chgData name="harry" userId="9d099dfc-9d99-4a20-9aa2-a32fb5459c94" providerId="ADAL" clId="{C4F04EB8-D8C9-4114-97BD-ACE1081716A3}" dt="2023-06-05T06:32:22.989" v="5309" actId="20577"/>
        <pc:sldMkLst>
          <pc:docMk/>
          <pc:sldMk cId="1208797664" sldId="1627"/>
        </pc:sldMkLst>
        <pc:spChg chg="mod">
          <ac:chgData name="harry" userId="9d099dfc-9d99-4a20-9aa2-a32fb5459c94" providerId="ADAL" clId="{C4F04EB8-D8C9-4114-97BD-ACE1081716A3}" dt="2023-06-05T06:32:22.989" v="5309" actId="20577"/>
          <ac:spMkLst>
            <pc:docMk/>
            <pc:sldMk cId="1208797664" sldId="1627"/>
            <ac:spMk id="2" creationId="{9FD6EEDC-F803-6B14-439D-B8BC05FEBCD1}"/>
          </ac:spMkLst>
        </pc:spChg>
      </pc:sldChg>
      <pc:sldChg chg="modSp new mod">
        <pc:chgData name="harry" userId="9d099dfc-9d99-4a20-9aa2-a32fb5459c94" providerId="ADAL" clId="{C4F04EB8-D8C9-4114-97BD-ACE1081716A3}" dt="2023-06-05T06:32:55.294" v="5338"/>
        <pc:sldMkLst>
          <pc:docMk/>
          <pc:sldMk cId="3377663332" sldId="1628"/>
        </pc:sldMkLst>
        <pc:spChg chg="mod">
          <ac:chgData name="harry" userId="9d099dfc-9d99-4a20-9aa2-a32fb5459c94" providerId="ADAL" clId="{C4F04EB8-D8C9-4114-97BD-ACE1081716A3}" dt="2023-06-05T06:32:55.294" v="5338"/>
          <ac:spMkLst>
            <pc:docMk/>
            <pc:sldMk cId="3377663332" sldId="1628"/>
            <ac:spMk id="2" creationId="{391E3879-0A02-A6FA-056C-C32950D0761A}"/>
          </ac:spMkLst>
        </pc:spChg>
      </pc:sldChg>
      <pc:sldChg chg="add">
        <pc:chgData name="harry" userId="9d099dfc-9d99-4a20-9aa2-a32fb5459c94" providerId="ADAL" clId="{C4F04EB8-D8C9-4114-97BD-ACE1081716A3}" dt="2023-06-05T06:34:00.301" v="5376"/>
        <pc:sldMkLst>
          <pc:docMk/>
          <pc:sldMk cId="149183081" sldId="1629"/>
        </pc:sldMkLst>
      </pc:sldChg>
      <pc:sldMasterChg chg="modSldLayout">
        <pc:chgData name="harry" userId="9d099dfc-9d99-4a20-9aa2-a32fb5459c94" providerId="ADAL" clId="{C4F04EB8-D8C9-4114-97BD-ACE1081716A3}" dt="2023-06-05T05:43:16.034" v="2749" actId="242"/>
        <pc:sldMasterMkLst>
          <pc:docMk/>
          <pc:sldMasterMk cId="2755528498" sldId="2147483648"/>
        </pc:sldMasterMkLst>
        <pc:sldLayoutChg chg="modSp mod">
          <pc:chgData name="harry" userId="9d099dfc-9d99-4a20-9aa2-a32fb5459c94" providerId="ADAL" clId="{C4F04EB8-D8C9-4114-97BD-ACE1081716A3}" dt="2023-06-05T05:43:16.034" v="2749" actId="242"/>
          <pc:sldLayoutMkLst>
            <pc:docMk/>
            <pc:sldMasterMk cId="2755528498" sldId="2147483648"/>
            <pc:sldLayoutMk cId="2998209370" sldId="2147483860"/>
          </pc:sldLayoutMkLst>
          <pc:spChg chg="mod">
            <ac:chgData name="harry" userId="9d099dfc-9d99-4a20-9aa2-a32fb5459c94" providerId="ADAL" clId="{C4F04EB8-D8C9-4114-97BD-ACE1081716A3}" dt="2023-06-05T05:43:16.034" v="2749" actId="242"/>
            <ac:spMkLst>
              <pc:docMk/>
              <pc:sldMasterMk cId="2755528498" sldId="2147483648"/>
              <pc:sldLayoutMk cId="2998209370" sldId="2147483860"/>
              <ac:spMk id="5" creationId="{37983881-77B8-E808-7B4D-1C7711CC77FF}"/>
            </ac:spMkLst>
          </pc:spChg>
          <pc:spChg chg="mod">
            <ac:chgData name="harry" userId="9d099dfc-9d99-4a20-9aa2-a32fb5459c94" providerId="ADAL" clId="{C4F04EB8-D8C9-4114-97BD-ACE1081716A3}" dt="2023-06-05T05:43:12.585" v="2748" actId="1076"/>
            <ac:spMkLst>
              <pc:docMk/>
              <pc:sldMasterMk cId="2755528498" sldId="2147483648"/>
              <pc:sldLayoutMk cId="2998209370" sldId="2147483860"/>
              <ac:spMk id="6" creationId="{CA7A89AF-EE76-7007-180E-745DC590FB47}"/>
            </ac:spMkLst>
          </pc:spChg>
        </pc:sldLayoutChg>
      </pc:sldMasterChg>
    </pc:docChg>
  </pc:docChgLst>
  <pc:docChgLst>
    <pc:chgData name="harry" userId="9d099dfc-9d99-4a20-9aa2-a32fb5459c94" providerId="ADAL" clId="{74D60C41-6E7B-4822-83E8-A9D77F664558}"/>
    <pc:docChg chg="undo custSel addSld delSld modSld sldOrd modSection">
      <pc:chgData name="harry" userId="9d099dfc-9d99-4a20-9aa2-a32fb5459c94" providerId="ADAL" clId="{74D60C41-6E7B-4822-83E8-A9D77F664558}" dt="2023-06-06T06:40:01.731" v="1713"/>
      <pc:docMkLst>
        <pc:docMk/>
      </pc:docMkLst>
      <pc:sldChg chg="modSp mod">
        <pc:chgData name="harry" userId="9d099dfc-9d99-4a20-9aa2-a32fb5459c94" providerId="ADAL" clId="{74D60C41-6E7B-4822-83E8-A9D77F664558}" dt="2023-06-06T06:31:12.243" v="1588"/>
        <pc:sldMkLst>
          <pc:docMk/>
          <pc:sldMk cId="3865417036" sldId="1561"/>
        </pc:sldMkLst>
        <pc:spChg chg="mod">
          <ac:chgData name="harry" userId="9d099dfc-9d99-4a20-9aa2-a32fb5459c94" providerId="ADAL" clId="{74D60C41-6E7B-4822-83E8-A9D77F664558}" dt="2023-06-06T06:31:12.243" v="1588"/>
          <ac:spMkLst>
            <pc:docMk/>
            <pc:sldMk cId="3865417036" sldId="1561"/>
            <ac:spMk id="3" creationId="{2D3BF30C-5A5D-3C85-363F-FDC94167546D}"/>
          </ac:spMkLst>
        </pc:spChg>
      </pc:sldChg>
      <pc:sldChg chg="modSp mod">
        <pc:chgData name="harry" userId="9d099dfc-9d99-4a20-9aa2-a32fb5459c94" providerId="ADAL" clId="{74D60C41-6E7B-4822-83E8-A9D77F664558}" dt="2023-06-06T06:33:28.599" v="1622" actId="1076"/>
        <pc:sldMkLst>
          <pc:docMk/>
          <pc:sldMk cId="1777538924" sldId="1579"/>
        </pc:sldMkLst>
        <pc:spChg chg="mod">
          <ac:chgData name="harry" userId="9d099dfc-9d99-4a20-9aa2-a32fb5459c94" providerId="ADAL" clId="{74D60C41-6E7B-4822-83E8-A9D77F664558}" dt="2023-06-06T06:31:56.703" v="1604"/>
          <ac:spMkLst>
            <pc:docMk/>
            <pc:sldMk cId="1777538924" sldId="1579"/>
            <ac:spMk id="2" creationId="{86043910-42FB-91DD-A893-289BD4F0539E}"/>
          </ac:spMkLst>
        </pc:spChg>
        <pc:spChg chg="mod">
          <ac:chgData name="harry" userId="9d099dfc-9d99-4a20-9aa2-a32fb5459c94" providerId="ADAL" clId="{74D60C41-6E7B-4822-83E8-A9D77F664558}" dt="2023-06-06T06:33:21.134" v="1620" actId="1076"/>
          <ac:spMkLst>
            <pc:docMk/>
            <pc:sldMk cId="1777538924" sldId="1579"/>
            <ac:spMk id="4" creationId="{4E46C6A4-7CAB-B41D-AF89-DFE091E362BE}"/>
          </ac:spMkLst>
        </pc:spChg>
        <pc:spChg chg="mod">
          <ac:chgData name="harry" userId="9d099dfc-9d99-4a20-9aa2-a32fb5459c94" providerId="ADAL" clId="{74D60C41-6E7B-4822-83E8-A9D77F664558}" dt="2023-06-06T06:33:26.374" v="1621" actId="1076"/>
          <ac:spMkLst>
            <pc:docMk/>
            <pc:sldMk cId="1777538924" sldId="1579"/>
            <ac:spMk id="5" creationId="{CABD4146-1340-ECA0-7AEC-1356A61F7600}"/>
          </ac:spMkLst>
        </pc:spChg>
        <pc:spChg chg="mod">
          <ac:chgData name="harry" userId="9d099dfc-9d99-4a20-9aa2-a32fb5459c94" providerId="ADAL" clId="{74D60C41-6E7B-4822-83E8-A9D77F664558}" dt="2023-06-06T06:33:28.599" v="1622" actId="1076"/>
          <ac:spMkLst>
            <pc:docMk/>
            <pc:sldMk cId="1777538924" sldId="1579"/>
            <ac:spMk id="6" creationId="{492DD2CC-18EB-D4AC-13F9-7C319DC1F333}"/>
          </ac:spMkLst>
        </pc:spChg>
        <pc:spChg chg="mod">
          <ac:chgData name="harry" userId="9d099dfc-9d99-4a20-9aa2-a32fb5459c94" providerId="ADAL" clId="{74D60C41-6E7B-4822-83E8-A9D77F664558}" dt="2023-06-06T06:32:57.386" v="1614" actId="207"/>
          <ac:spMkLst>
            <pc:docMk/>
            <pc:sldMk cId="1777538924" sldId="1579"/>
            <ac:spMk id="9" creationId="{7FBA260D-7C04-58F9-DD95-A721A02F82D4}"/>
          </ac:spMkLst>
        </pc:spChg>
        <pc:spChg chg="mod">
          <ac:chgData name="harry" userId="9d099dfc-9d99-4a20-9aa2-a32fb5459c94" providerId="ADAL" clId="{74D60C41-6E7B-4822-83E8-A9D77F664558}" dt="2023-06-06T06:32:52.867" v="1613" actId="208"/>
          <ac:spMkLst>
            <pc:docMk/>
            <pc:sldMk cId="1777538924" sldId="1579"/>
            <ac:spMk id="12" creationId="{456849DB-48FE-8E9B-70AE-E683C259B521}"/>
          </ac:spMkLst>
        </pc:spChg>
        <pc:spChg chg="mod">
          <ac:chgData name="harry" userId="9d099dfc-9d99-4a20-9aa2-a32fb5459c94" providerId="ADAL" clId="{74D60C41-6E7B-4822-83E8-A9D77F664558}" dt="2023-06-06T06:33:02.350" v="1615" actId="208"/>
          <ac:spMkLst>
            <pc:docMk/>
            <pc:sldMk cId="1777538924" sldId="1579"/>
            <ac:spMk id="13" creationId="{527F5A98-3739-5F4A-1408-1E3706C21E8B}"/>
          </ac:spMkLst>
        </pc:spChg>
        <pc:spChg chg="mod">
          <ac:chgData name="harry" userId="9d099dfc-9d99-4a20-9aa2-a32fb5459c94" providerId="ADAL" clId="{74D60C41-6E7B-4822-83E8-A9D77F664558}" dt="2023-06-06T06:32:01.862" v="1605" actId="1076"/>
          <ac:spMkLst>
            <pc:docMk/>
            <pc:sldMk cId="1777538924" sldId="1579"/>
            <ac:spMk id="23" creationId="{F6B0C9FB-E258-DFB5-FE22-F5BC5141B8DB}"/>
          </ac:spMkLst>
        </pc:spChg>
        <pc:spChg chg="mod">
          <ac:chgData name="harry" userId="9d099dfc-9d99-4a20-9aa2-a32fb5459c94" providerId="ADAL" clId="{74D60C41-6E7B-4822-83E8-A9D77F664558}" dt="2023-06-06T06:32:44.078" v="1610" actId="207"/>
          <ac:spMkLst>
            <pc:docMk/>
            <pc:sldMk cId="1777538924" sldId="1579"/>
            <ac:spMk id="24" creationId="{27271187-13B6-17C1-3327-59F6A581E578}"/>
          </ac:spMkLst>
        </pc:spChg>
        <pc:spChg chg="mod">
          <ac:chgData name="harry" userId="9d099dfc-9d99-4a20-9aa2-a32fb5459c94" providerId="ADAL" clId="{74D60C41-6E7B-4822-83E8-A9D77F664558}" dt="2023-06-06T06:32:44.078" v="1610" actId="207"/>
          <ac:spMkLst>
            <pc:docMk/>
            <pc:sldMk cId="1777538924" sldId="1579"/>
            <ac:spMk id="25" creationId="{171536B2-0377-1196-D5F1-DB3E8DF8A273}"/>
          </ac:spMkLst>
        </pc:spChg>
        <pc:spChg chg="mod">
          <ac:chgData name="harry" userId="9d099dfc-9d99-4a20-9aa2-a32fb5459c94" providerId="ADAL" clId="{74D60C41-6E7B-4822-83E8-A9D77F664558}" dt="2023-06-06T06:32:01.862" v="1605" actId="1076"/>
          <ac:spMkLst>
            <pc:docMk/>
            <pc:sldMk cId="1777538924" sldId="1579"/>
            <ac:spMk id="26" creationId="{D176A490-08DD-FB8A-0F1C-E82191530AC0}"/>
          </ac:spMkLst>
        </pc:spChg>
        <pc:spChg chg="mod">
          <ac:chgData name="harry" userId="9d099dfc-9d99-4a20-9aa2-a32fb5459c94" providerId="ADAL" clId="{74D60C41-6E7B-4822-83E8-A9D77F664558}" dt="2023-06-06T06:32:01.862" v="1605" actId="1076"/>
          <ac:spMkLst>
            <pc:docMk/>
            <pc:sldMk cId="1777538924" sldId="1579"/>
            <ac:spMk id="27" creationId="{80646C35-2073-C289-FD92-7FA36C0304C7}"/>
          </ac:spMkLst>
        </pc:spChg>
        <pc:spChg chg="mod">
          <ac:chgData name="harry" userId="9d099dfc-9d99-4a20-9aa2-a32fb5459c94" providerId="ADAL" clId="{74D60C41-6E7B-4822-83E8-A9D77F664558}" dt="2023-06-06T06:32:04.988" v="1606" actId="1076"/>
          <ac:spMkLst>
            <pc:docMk/>
            <pc:sldMk cId="1777538924" sldId="1579"/>
            <ac:spMk id="28" creationId="{B4FDB9E9-3ED7-1B0E-35DB-DD3D94F29756}"/>
          </ac:spMkLst>
        </pc:spChg>
        <pc:spChg chg="mod">
          <ac:chgData name="harry" userId="9d099dfc-9d99-4a20-9aa2-a32fb5459c94" providerId="ADAL" clId="{74D60C41-6E7B-4822-83E8-A9D77F664558}" dt="2023-06-06T06:32:01.862" v="1605" actId="1076"/>
          <ac:spMkLst>
            <pc:docMk/>
            <pc:sldMk cId="1777538924" sldId="1579"/>
            <ac:spMk id="29" creationId="{CE010A4B-3D58-EBDE-20D9-D642CC593EB6}"/>
          </ac:spMkLst>
        </pc:spChg>
        <pc:spChg chg="mod">
          <ac:chgData name="harry" userId="9d099dfc-9d99-4a20-9aa2-a32fb5459c94" providerId="ADAL" clId="{74D60C41-6E7B-4822-83E8-A9D77F664558}" dt="2023-06-06T06:32:04.988" v="1606" actId="1076"/>
          <ac:spMkLst>
            <pc:docMk/>
            <pc:sldMk cId="1777538924" sldId="1579"/>
            <ac:spMk id="34" creationId="{1E7C359D-484A-72BA-8C51-C652F986402F}"/>
          </ac:spMkLst>
        </pc:spChg>
        <pc:grpChg chg="mod">
          <ac:chgData name="harry" userId="9d099dfc-9d99-4a20-9aa2-a32fb5459c94" providerId="ADAL" clId="{74D60C41-6E7B-4822-83E8-A9D77F664558}" dt="2023-06-06T06:32:46.555" v="1612" actId="1076"/>
          <ac:grpSpMkLst>
            <pc:docMk/>
            <pc:sldMk cId="1777538924" sldId="1579"/>
            <ac:grpSpMk id="10" creationId="{7F205E3E-8D7A-CA9E-5BC5-C7B2B597A98A}"/>
          </ac:grpSpMkLst>
        </pc:grpChg>
      </pc:sldChg>
      <pc:sldChg chg="modSp mod">
        <pc:chgData name="harry" userId="9d099dfc-9d99-4a20-9aa2-a32fb5459c94" providerId="ADAL" clId="{74D60C41-6E7B-4822-83E8-A9D77F664558}" dt="2023-06-06T03:50:54.797" v="21" actId="20577"/>
        <pc:sldMkLst>
          <pc:docMk/>
          <pc:sldMk cId="52423215" sldId="1583"/>
        </pc:sldMkLst>
        <pc:spChg chg="mod">
          <ac:chgData name="harry" userId="9d099dfc-9d99-4a20-9aa2-a32fb5459c94" providerId="ADAL" clId="{74D60C41-6E7B-4822-83E8-A9D77F664558}" dt="2023-06-06T03:50:54.797" v="21" actId="20577"/>
          <ac:spMkLst>
            <pc:docMk/>
            <pc:sldMk cId="52423215" sldId="1583"/>
            <ac:spMk id="2" creationId="{514EF94E-5CCD-05A2-A1F7-BF5357575587}"/>
          </ac:spMkLst>
        </pc:spChg>
      </pc:sldChg>
      <pc:sldChg chg="modSp mod">
        <pc:chgData name="harry" userId="9d099dfc-9d99-4a20-9aa2-a32fb5459c94" providerId="ADAL" clId="{74D60C41-6E7B-4822-83E8-A9D77F664558}" dt="2023-06-06T03:51:18.594" v="23" actId="20577"/>
        <pc:sldMkLst>
          <pc:docMk/>
          <pc:sldMk cId="4084232484" sldId="1584"/>
        </pc:sldMkLst>
        <pc:spChg chg="mod">
          <ac:chgData name="harry" userId="9d099dfc-9d99-4a20-9aa2-a32fb5459c94" providerId="ADAL" clId="{74D60C41-6E7B-4822-83E8-A9D77F664558}" dt="2023-06-06T03:51:18.594" v="23" actId="20577"/>
          <ac:spMkLst>
            <pc:docMk/>
            <pc:sldMk cId="4084232484" sldId="1584"/>
            <ac:spMk id="2" creationId="{514EF94E-5CCD-05A2-A1F7-BF5357575587}"/>
          </ac:spMkLst>
        </pc:spChg>
      </pc:sldChg>
      <pc:sldChg chg="modSp mod">
        <pc:chgData name="harry" userId="9d099dfc-9d99-4a20-9aa2-a32fb5459c94" providerId="ADAL" clId="{74D60C41-6E7B-4822-83E8-A9D77F664558}" dt="2023-06-06T03:51:21.702" v="25" actId="20577"/>
        <pc:sldMkLst>
          <pc:docMk/>
          <pc:sldMk cId="394148415" sldId="1585"/>
        </pc:sldMkLst>
        <pc:spChg chg="mod">
          <ac:chgData name="harry" userId="9d099dfc-9d99-4a20-9aa2-a32fb5459c94" providerId="ADAL" clId="{74D60C41-6E7B-4822-83E8-A9D77F664558}" dt="2023-06-06T03:51:21.702" v="25" actId="20577"/>
          <ac:spMkLst>
            <pc:docMk/>
            <pc:sldMk cId="394148415" sldId="1585"/>
            <ac:spMk id="2" creationId="{514EF94E-5CCD-05A2-A1F7-BF5357575587}"/>
          </ac:spMkLst>
        </pc:spChg>
      </pc:sldChg>
      <pc:sldChg chg="modSp mod">
        <pc:chgData name="harry" userId="9d099dfc-9d99-4a20-9aa2-a32fb5459c94" providerId="ADAL" clId="{74D60C41-6E7B-4822-83E8-A9D77F664558}" dt="2023-06-06T03:51:24.310" v="27" actId="20577"/>
        <pc:sldMkLst>
          <pc:docMk/>
          <pc:sldMk cId="3460866408" sldId="1586"/>
        </pc:sldMkLst>
        <pc:spChg chg="mod">
          <ac:chgData name="harry" userId="9d099dfc-9d99-4a20-9aa2-a32fb5459c94" providerId="ADAL" clId="{74D60C41-6E7B-4822-83E8-A9D77F664558}" dt="2023-06-06T03:51:24.310" v="27" actId="20577"/>
          <ac:spMkLst>
            <pc:docMk/>
            <pc:sldMk cId="3460866408" sldId="1586"/>
            <ac:spMk id="2" creationId="{514EF94E-5CCD-05A2-A1F7-BF5357575587}"/>
          </ac:spMkLst>
        </pc:spChg>
      </pc:sldChg>
      <pc:sldChg chg="modSp mod">
        <pc:chgData name="harry" userId="9d099dfc-9d99-4a20-9aa2-a32fb5459c94" providerId="ADAL" clId="{74D60C41-6E7B-4822-83E8-A9D77F664558}" dt="2023-06-06T03:51:27.637" v="29" actId="20577"/>
        <pc:sldMkLst>
          <pc:docMk/>
          <pc:sldMk cId="218485594" sldId="1587"/>
        </pc:sldMkLst>
        <pc:spChg chg="mod">
          <ac:chgData name="harry" userId="9d099dfc-9d99-4a20-9aa2-a32fb5459c94" providerId="ADAL" clId="{74D60C41-6E7B-4822-83E8-A9D77F664558}" dt="2023-06-06T03:51:27.637" v="29" actId="20577"/>
          <ac:spMkLst>
            <pc:docMk/>
            <pc:sldMk cId="218485594" sldId="1587"/>
            <ac:spMk id="2" creationId="{514EF94E-5CCD-05A2-A1F7-BF5357575587}"/>
          </ac:spMkLst>
        </pc:spChg>
      </pc:sldChg>
      <pc:sldChg chg="modSp mod">
        <pc:chgData name="harry" userId="9d099dfc-9d99-4a20-9aa2-a32fb5459c94" providerId="ADAL" clId="{74D60C41-6E7B-4822-83E8-A9D77F664558}" dt="2023-06-06T03:51:31.643" v="31" actId="20577"/>
        <pc:sldMkLst>
          <pc:docMk/>
          <pc:sldMk cId="655313916" sldId="1588"/>
        </pc:sldMkLst>
        <pc:spChg chg="mod">
          <ac:chgData name="harry" userId="9d099dfc-9d99-4a20-9aa2-a32fb5459c94" providerId="ADAL" clId="{74D60C41-6E7B-4822-83E8-A9D77F664558}" dt="2023-06-06T03:51:31.643" v="31" actId="20577"/>
          <ac:spMkLst>
            <pc:docMk/>
            <pc:sldMk cId="655313916" sldId="1588"/>
            <ac:spMk id="2" creationId="{514EF94E-5CCD-05A2-A1F7-BF5357575587}"/>
          </ac:spMkLst>
        </pc:spChg>
      </pc:sldChg>
      <pc:sldChg chg="modSp mod">
        <pc:chgData name="harry" userId="9d099dfc-9d99-4a20-9aa2-a32fb5459c94" providerId="ADAL" clId="{74D60C41-6E7B-4822-83E8-A9D77F664558}" dt="2023-06-06T03:51:44.729" v="35" actId="1076"/>
        <pc:sldMkLst>
          <pc:docMk/>
          <pc:sldMk cId="4207198907" sldId="1589"/>
        </pc:sldMkLst>
        <pc:spChg chg="mod">
          <ac:chgData name="harry" userId="9d099dfc-9d99-4a20-9aa2-a32fb5459c94" providerId="ADAL" clId="{74D60C41-6E7B-4822-83E8-A9D77F664558}" dt="2023-06-06T03:51:36.200" v="33" actId="20577"/>
          <ac:spMkLst>
            <pc:docMk/>
            <pc:sldMk cId="4207198907" sldId="1589"/>
            <ac:spMk id="2" creationId="{514EF94E-5CCD-05A2-A1F7-BF5357575587}"/>
          </ac:spMkLst>
        </pc:spChg>
        <pc:spChg chg="mod">
          <ac:chgData name="harry" userId="9d099dfc-9d99-4a20-9aa2-a32fb5459c94" providerId="ADAL" clId="{74D60C41-6E7B-4822-83E8-A9D77F664558}" dt="2023-06-06T03:51:44.729" v="35" actId="1076"/>
          <ac:spMkLst>
            <pc:docMk/>
            <pc:sldMk cId="4207198907" sldId="1589"/>
            <ac:spMk id="7" creationId="{B0620F88-B3F4-7CE8-87FB-E9086B7047CD}"/>
          </ac:spMkLst>
        </pc:spChg>
      </pc:sldChg>
      <pc:sldChg chg="modSp mod">
        <pc:chgData name="harry" userId="9d099dfc-9d99-4a20-9aa2-a32fb5459c94" providerId="ADAL" clId="{74D60C41-6E7B-4822-83E8-A9D77F664558}" dt="2023-06-06T03:52:03.267" v="37" actId="20577"/>
        <pc:sldMkLst>
          <pc:docMk/>
          <pc:sldMk cId="2369135865" sldId="1590"/>
        </pc:sldMkLst>
        <pc:spChg chg="mod">
          <ac:chgData name="harry" userId="9d099dfc-9d99-4a20-9aa2-a32fb5459c94" providerId="ADAL" clId="{74D60C41-6E7B-4822-83E8-A9D77F664558}" dt="2023-06-06T03:52:03.267" v="37" actId="20577"/>
          <ac:spMkLst>
            <pc:docMk/>
            <pc:sldMk cId="2369135865" sldId="1590"/>
            <ac:spMk id="2" creationId="{514EF94E-5CCD-05A2-A1F7-BF5357575587}"/>
          </ac:spMkLst>
        </pc:spChg>
      </pc:sldChg>
      <pc:sldChg chg="modSp mod">
        <pc:chgData name="harry" userId="9d099dfc-9d99-4a20-9aa2-a32fb5459c94" providerId="ADAL" clId="{74D60C41-6E7B-4822-83E8-A9D77F664558}" dt="2023-06-06T03:52:06.695" v="39" actId="20577"/>
        <pc:sldMkLst>
          <pc:docMk/>
          <pc:sldMk cId="1942825017" sldId="1591"/>
        </pc:sldMkLst>
        <pc:spChg chg="mod">
          <ac:chgData name="harry" userId="9d099dfc-9d99-4a20-9aa2-a32fb5459c94" providerId="ADAL" clId="{74D60C41-6E7B-4822-83E8-A9D77F664558}" dt="2023-06-06T03:52:06.695" v="39" actId="20577"/>
          <ac:spMkLst>
            <pc:docMk/>
            <pc:sldMk cId="1942825017" sldId="1591"/>
            <ac:spMk id="2" creationId="{514EF94E-5CCD-05A2-A1F7-BF5357575587}"/>
          </ac:spMkLst>
        </pc:spChg>
      </pc:sldChg>
      <pc:sldChg chg="ord">
        <pc:chgData name="harry" userId="9d099dfc-9d99-4a20-9aa2-a32fb5459c94" providerId="ADAL" clId="{74D60C41-6E7B-4822-83E8-A9D77F664558}" dt="2023-06-06T03:52:35.196" v="42"/>
        <pc:sldMkLst>
          <pc:docMk/>
          <pc:sldMk cId="2394738549" sldId="1592"/>
        </pc:sldMkLst>
      </pc:sldChg>
      <pc:sldChg chg="modSp mod">
        <pc:chgData name="harry" userId="9d099dfc-9d99-4a20-9aa2-a32fb5459c94" providerId="ADAL" clId="{74D60C41-6E7B-4822-83E8-A9D77F664558}" dt="2023-06-06T03:52:48.676" v="44" actId="1076"/>
        <pc:sldMkLst>
          <pc:docMk/>
          <pc:sldMk cId="1021862825" sldId="1595"/>
        </pc:sldMkLst>
        <pc:spChg chg="mod">
          <ac:chgData name="harry" userId="9d099dfc-9d99-4a20-9aa2-a32fb5459c94" providerId="ADAL" clId="{74D60C41-6E7B-4822-83E8-A9D77F664558}" dt="2023-06-06T03:52:48.676" v="44" actId="1076"/>
          <ac:spMkLst>
            <pc:docMk/>
            <pc:sldMk cId="1021862825" sldId="1595"/>
            <ac:spMk id="8" creationId="{DE1ED613-CFD2-6DF7-006C-4931A2961B67}"/>
          </ac:spMkLst>
        </pc:spChg>
        <pc:picChg chg="mod">
          <ac:chgData name="harry" userId="9d099dfc-9d99-4a20-9aa2-a32fb5459c94" providerId="ADAL" clId="{74D60C41-6E7B-4822-83E8-A9D77F664558}" dt="2023-06-06T03:52:21.606" v="40" actId="1076"/>
          <ac:picMkLst>
            <pc:docMk/>
            <pc:sldMk cId="1021862825" sldId="1595"/>
            <ac:picMk id="5" creationId="{C8699BF8-DAD1-921B-80F2-074F48E687C4}"/>
          </ac:picMkLst>
        </pc:picChg>
      </pc:sldChg>
      <pc:sldChg chg="modSp mod">
        <pc:chgData name="harry" userId="9d099dfc-9d99-4a20-9aa2-a32fb5459c94" providerId="ADAL" clId="{74D60C41-6E7B-4822-83E8-A9D77F664558}" dt="2023-06-06T03:49:54.278" v="7" actId="20577"/>
        <pc:sldMkLst>
          <pc:docMk/>
          <pc:sldMk cId="3301240168" sldId="1603"/>
        </pc:sldMkLst>
        <pc:spChg chg="mod">
          <ac:chgData name="harry" userId="9d099dfc-9d99-4a20-9aa2-a32fb5459c94" providerId="ADAL" clId="{74D60C41-6E7B-4822-83E8-A9D77F664558}" dt="2023-06-06T03:49:54.278" v="7" actId="20577"/>
          <ac:spMkLst>
            <pc:docMk/>
            <pc:sldMk cId="3301240168" sldId="1603"/>
            <ac:spMk id="3" creationId="{65AD467E-C108-0A78-38A8-47E55874F49C}"/>
          </ac:spMkLst>
        </pc:spChg>
      </pc:sldChg>
      <pc:sldChg chg="modSp mod">
        <pc:chgData name="harry" userId="9d099dfc-9d99-4a20-9aa2-a32fb5459c94" providerId="ADAL" clId="{74D60C41-6E7B-4822-83E8-A9D77F664558}" dt="2023-06-06T03:50:00.431" v="9" actId="20577"/>
        <pc:sldMkLst>
          <pc:docMk/>
          <pc:sldMk cId="954561324" sldId="1604"/>
        </pc:sldMkLst>
        <pc:spChg chg="mod">
          <ac:chgData name="harry" userId="9d099dfc-9d99-4a20-9aa2-a32fb5459c94" providerId="ADAL" clId="{74D60C41-6E7B-4822-83E8-A9D77F664558}" dt="2023-06-06T03:50:00.431" v="9" actId="20577"/>
          <ac:spMkLst>
            <pc:docMk/>
            <pc:sldMk cId="954561324" sldId="1604"/>
            <ac:spMk id="3" creationId="{65AD467E-C108-0A78-38A8-47E55874F49C}"/>
          </ac:spMkLst>
        </pc:spChg>
      </pc:sldChg>
      <pc:sldChg chg="modSp mod">
        <pc:chgData name="harry" userId="9d099dfc-9d99-4a20-9aa2-a32fb5459c94" providerId="ADAL" clId="{74D60C41-6E7B-4822-83E8-A9D77F664558}" dt="2023-06-06T03:50:04.117" v="13" actId="20577"/>
        <pc:sldMkLst>
          <pc:docMk/>
          <pc:sldMk cId="883007959" sldId="1605"/>
        </pc:sldMkLst>
        <pc:spChg chg="mod">
          <ac:chgData name="harry" userId="9d099dfc-9d99-4a20-9aa2-a32fb5459c94" providerId="ADAL" clId="{74D60C41-6E7B-4822-83E8-A9D77F664558}" dt="2023-06-06T03:50:04.117" v="13" actId="20577"/>
          <ac:spMkLst>
            <pc:docMk/>
            <pc:sldMk cId="883007959" sldId="1605"/>
            <ac:spMk id="3" creationId="{65AD467E-C108-0A78-38A8-47E55874F49C}"/>
          </ac:spMkLst>
        </pc:spChg>
      </pc:sldChg>
      <pc:sldChg chg="modSp mod">
        <pc:chgData name="harry" userId="9d099dfc-9d99-4a20-9aa2-a32fb5459c94" providerId="ADAL" clId="{74D60C41-6E7B-4822-83E8-A9D77F664558}" dt="2023-06-06T03:50:10.193" v="15" actId="20577"/>
        <pc:sldMkLst>
          <pc:docMk/>
          <pc:sldMk cId="770091535" sldId="1606"/>
        </pc:sldMkLst>
        <pc:spChg chg="mod">
          <ac:chgData name="harry" userId="9d099dfc-9d99-4a20-9aa2-a32fb5459c94" providerId="ADAL" clId="{74D60C41-6E7B-4822-83E8-A9D77F664558}" dt="2023-06-06T03:50:10.193" v="15" actId="20577"/>
          <ac:spMkLst>
            <pc:docMk/>
            <pc:sldMk cId="770091535" sldId="1606"/>
            <ac:spMk id="3" creationId="{65AD467E-C108-0A78-38A8-47E55874F49C}"/>
          </ac:spMkLst>
        </pc:spChg>
      </pc:sldChg>
      <pc:sldChg chg="modSp mod">
        <pc:chgData name="harry" userId="9d099dfc-9d99-4a20-9aa2-a32fb5459c94" providerId="ADAL" clId="{74D60C41-6E7B-4822-83E8-A9D77F664558}" dt="2023-06-06T06:31:38.312" v="1589"/>
        <pc:sldMkLst>
          <pc:docMk/>
          <pc:sldMk cId="856590941" sldId="1612"/>
        </pc:sldMkLst>
        <pc:spChg chg="mod">
          <ac:chgData name="harry" userId="9d099dfc-9d99-4a20-9aa2-a32fb5459c94" providerId="ADAL" clId="{74D60C41-6E7B-4822-83E8-A9D77F664558}" dt="2023-06-06T06:31:38.312" v="1589"/>
          <ac:spMkLst>
            <pc:docMk/>
            <pc:sldMk cId="856590941" sldId="1612"/>
            <ac:spMk id="2" creationId="{8DB6493B-50DB-7D72-BA4C-96E7B988EAAE}"/>
          </ac:spMkLst>
        </pc:spChg>
        <pc:spChg chg="mod">
          <ac:chgData name="harry" userId="9d099dfc-9d99-4a20-9aa2-a32fb5459c94" providerId="ADAL" clId="{74D60C41-6E7B-4822-83E8-A9D77F664558}" dt="2023-06-06T05:25:31.607" v="85" actId="20577"/>
          <ac:spMkLst>
            <pc:docMk/>
            <pc:sldMk cId="856590941" sldId="1612"/>
            <ac:spMk id="5" creationId="{3C1CDC78-ACE0-DAAD-515F-86561586158A}"/>
          </ac:spMkLst>
        </pc:spChg>
      </pc:sldChg>
      <pc:sldChg chg="addSp modSp del mod">
        <pc:chgData name="harry" userId="9d099dfc-9d99-4a20-9aa2-a32fb5459c94" providerId="ADAL" clId="{74D60C41-6E7B-4822-83E8-A9D77F664558}" dt="2023-06-06T06:09:42.763" v="928" actId="47"/>
        <pc:sldMkLst>
          <pc:docMk/>
          <pc:sldMk cId="757873852" sldId="1613"/>
        </pc:sldMkLst>
        <pc:spChg chg="mod">
          <ac:chgData name="harry" userId="9d099dfc-9d99-4a20-9aa2-a32fb5459c94" providerId="ADAL" clId="{74D60C41-6E7B-4822-83E8-A9D77F664558}" dt="2023-06-06T06:09:29.101" v="923"/>
          <ac:spMkLst>
            <pc:docMk/>
            <pc:sldMk cId="757873852" sldId="1613"/>
            <ac:spMk id="2" creationId="{213A0291-D901-E461-E06D-5327FA550DB1}"/>
          </ac:spMkLst>
        </pc:spChg>
        <pc:picChg chg="add mod">
          <ac:chgData name="harry" userId="9d099dfc-9d99-4a20-9aa2-a32fb5459c94" providerId="ADAL" clId="{74D60C41-6E7B-4822-83E8-A9D77F664558}" dt="2023-06-06T06:09:40.782" v="926" actId="962"/>
          <ac:picMkLst>
            <pc:docMk/>
            <pc:sldMk cId="757873852" sldId="1613"/>
            <ac:picMk id="6" creationId="{38E1D98D-D147-132F-1F29-F41758FAECE9}"/>
          </ac:picMkLst>
        </pc:picChg>
      </pc:sldChg>
      <pc:sldChg chg="addSp delSp modSp mod">
        <pc:chgData name="harry" userId="9d099dfc-9d99-4a20-9aa2-a32fb5459c94" providerId="ADAL" clId="{74D60C41-6E7B-4822-83E8-A9D77F664558}" dt="2023-06-06T06:38:15.063" v="1636" actId="20577"/>
        <pc:sldMkLst>
          <pc:docMk/>
          <pc:sldMk cId="818874789" sldId="1614"/>
        </pc:sldMkLst>
        <pc:spChg chg="mod">
          <ac:chgData name="harry" userId="9d099dfc-9d99-4a20-9aa2-a32fb5459c94" providerId="ADAL" clId="{74D60C41-6E7B-4822-83E8-A9D77F664558}" dt="2023-06-06T06:22:05.701" v="1031" actId="20577"/>
          <ac:spMkLst>
            <pc:docMk/>
            <pc:sldMk cId="818874789" sldId="1614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15.063" v="1636" actId="20577"/>
          <ac:spMkLst>
            <pc:docMk/>
            <pc:sldMk cId="818874789" sldId="1614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43.908" v="1593"/>
          <ac:spMkLst>
            <pc:docMk/>
            <pc:sldMk cId="818874789" sldId="1614"/>
            <ac:spMk id="5" creationId="{A024078C-0D85-2DA1-04D6-AD1706215111}"/>
          </ac:spMkLst>
        </pc:spChg>
        <pc:picChg chg="del">
          <ac:chgData name="harry" userId="9d099dfc-9d99-4a20-9aa2-a32fb5459c94" providerId="ADAL" clId="{74D60C41-6E7B-4822-83E8-A9D77F664558}" dt="2023-06-06T06:01:57.038" v="297" actId="478"/>
          <ac:picMkLst>
            <pc:docMk/>
            <pc:sldMk cId="818874789" sldId="1614"/>
            <ac:picMk id="6" creationId="{539D8882-7F3E-5F84-670B-C2406E2EF913}"/>
          </ac:picMkLst>
        </pc:picChg>
        <pc:picChg chg="add mod">
          <ac:chgData name="harry" userId="9d099dfc-9d99-4a20-9aa2-a32fb5459c94" providerId="ADAL" clId="{74D60C41-6E7B-4822-83E8-A9D77F664558}" dt="2023-06-06T06:29:17.036" v="1469" actId="1076"/>
          <ac:picMkLst>
            <pc:docMk/>
            <pc:sldMk cId="818874789" sldId="1614"/>
            <ac:picMk id="8" creationId="{BB4E92E9-4AAB-3709-2758-94941B25B93B}"/>
          </ac:picMkLst>
        </pc:picChg>
      </pc:sldChg>
      <pc:sldChg chg="addSp delSp modSp mod">
        <pc:chgData name="harry" userId="9d099dfc-9d99-4a20-9aa2-a32fb5459c94" providerId="ADAL" clId="{74D60C41-6E7B-4822-83E8-A9D77F664558}" dt="2023-06-06T06:33:45.511" v="1632" actId="20577"/>
        <pc:sldMkLst>
          <pc:docMk/>
          <pc:sldMk cId="4118137268" sldId="1615"/>
        </pc:sldMkLst>
        <pc:spChg chg="mod">
          <ac:chgData name="harry" userId="9d099dfc-9d99-4a20-9aa2-a32fb5459c94" providerId="ADAL" clId="{74D60C41-6E7B-4822-83E8-A9D77F664558}" dt="2023-06-06T06:29:28.210" v="1501" actId="15"/>
          <ac:spMkLst>
            <pc:docMk/>
            <pc:sldMk cId="4118137268" sldId="1615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3:45.511" v="1632" actId="20577"/>
          <ac:spMkLst>
            <pc:docMk/>
            <pc:sldMk cId="4118137268" sldId="1615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42.256" v="1592"/>
          <ac:spMkLst>
            <pc:docMk/>
            <pc:sldMk cId="4118137268" sldId="1615"/>
            <ac:spMk id="5" creationId="{A024078C-0D85-2DA1-04D6-AD1706215111}"/>
          </ac:spMkLst>
        </pc:spChg>
        <pc:spChg chg="add mod">
          <ac:chgData name="harry" userId="9d099dfc-9d99-4a20-9aa2-a32fb5459c94" providerId="ADAL" clId="{74D60C41-6E7B-4822-83E8-A9D77F664558}" dt="2023-06-06T06:23:18.800" v="1157" actId="693"/>
          <ac:spMkLst>
            <pc:docMk/>
            <pc:sldMk cId="4118137268" sldId="1615"/>
            <ac:spMk id="11" creationId="{933E8541-B1F2-CDB5-8FBB-9D721C67208D}"/>
          </ac:spMkLst>
        </pc:spChg>
        <pc:picChg chg="del">
          <ac:chgData name="harry" userId="9d099dfc-9d99-4a20-9aa2-a32fb5459c94" providerId="ADAL" clId="{74D60C41-6E7B-4822-83E8-A9D77F664558}" dt="2023-06-06T05:15:21.329" v="58" actId="478"/>
          <ac:picMkLst>
            <pc:docMk/>
            <pc:sldMk cId="4118137268" sldId="1615"/>
            <ac:picMk id="6" creationId="{EBA981EF-C344-38E2-702D-9848F634EF5E}"/>
          </ac:picMkLst>
        </pc:picChg>
        <pc:picChg chg="add del mod">
          <ac:chgData name="harry" userId="9d099dfc-9d99-4a20-9aa2-a32fb5459c94" providerId="ADAL" clId="{74D60C41-6E7B-4822-83E8-A9D77F664558}" dt="2023-06-06T05:16:46.486" v="65" actId="478"/>
          <ac:picMkLst>
            <pc:docMk/>
            <pc:sldMk cId="4118137268" sldId="1615"/>
            <ac:picMk id="8" creationId="{130D4AE1-9651-D6E4-FE2B-B4ADD889BC1F}"/>
          </ac:picMkLst>
        </pc:picChg>
        <pc:picChg chg="add mod">
          <ac:chgData name="harry" userId="9d099dfc-9d99-4a20-9aa2-a32fb5459c94" providerId="ADAL" clId="{74D60C41-6E7B-4822-83E8-A9D77F664558}" dt="2023-06-06T05:17:03.453" v="72" actId="1076"/>
          <ac:picMkLst>
            <pc:docMk/>
            <pc:sldMk cId="4118137268" sldId="1615"/>
            <ac:picMk id="10" creationId="{37A8F9AA-6EA4-40E1-5D11-54526BF41562}"/>
          </ac:picMkLst>
        </pc:picChg>
      </pc:sldChg>
      <pc:sldChg chg="modSp mod">
        <pc:chgData name="harry" userId="9d099dfc-9d99-4a20-9aa2-a32fb5459c94" providerId="ADAL" clId="{74D60C41-6E7B-4822-83E8-A9D77F664558}" dt="2023-06-06T05:49:52.257" v="296" actId="403"/>
        <pc:sldMkLst>
          <pc:docMk/>
          <pc:sldMk cId="4185118197" sldId="1617"/>
        </pc:sldMkLst>
        <pc:spChg chg="mod">
          <ac:chgData name="harry" userId="9d099dfc-9d99-4a20-9aa2-a32fb5459c94" providerId="ADAL" clId="{74D60C41-6E7B-4822-83E8-A9D77F664558}" dt="2023-06-06T05:49:52.257" v="296" actId="403"/>
          <ac:spMkLst>
            <pc:docMk/>
            <pc:sldMk cId="4185118197" sldId="1617"/>
            <ac:spMk id="5" creationId="{30447009-A89B-79FF-39FB-10F0105A17C6}"/>
          </ac:spMkLst>
        </pc:spChg>
      </pc:sldChg>
      <pc:sldChg chg="modSp mod">
        <pc:chgData name="harry" userId="9d099dfc-9d99-4a20-9aa2-a32fb5459c94" providerId="ADAL" clId="{74D60C41-6E7B-4822-83E8-A9D77F664558}" dt="2023-06-06T05:01:02.563" v="57"/>
        <pc:sldMkLst>
          <pc:docMk/>
          <pc:sldMk cId="867153852" sldId="1621"/>
        </pc:sldMkLst>
        <pc:spChg chg="mod">
          <ac:chgData name="harry" userId="9d099dfc-9d99-4a20-9aa2-a32fb5459c94" providerId="ADAL" clId="{74D60C41-6E7B-4822-83E8-A9D77F664558}" dt="2023-06-06T05:01:02.563" v="57"/>
          <ac:spMkLst>
            <pc:docMk/>
            <pc:sldMk cId="867153852" sldId="1621"/>
            <ac:spMk id="5" creationId="{1B6D9286-7A37-26D5-ED42-8F4C74C021CD}"/>
          </ac:spMkLst>
        </pc:spChg>
      </pc:sldChg>
      <pc:sldChg chg="modSp mod">
        <pc:chgData name="harry" userId="9d099dfc-9d99-4a20-9aa2-a32fb5459c94" providerId="ADAL" clId="{74D60C41-6E7B-4822-83E8-A9D77F664558}" dt="2023-06-06T06:31:47.600" v="1597"/>
        <pc:sldMkLst>
          <pc:docMk/>
          <pc:sldMk cId="797249814" sldId="1623"/>
        </pc:sldMkLst>
        <pc:spChg chg="mod">
          <ac:chgData name="harry" userId="9d099dfc-9d99-4a20-9aa2-a32fb5459c94" providerId="ADAL" clId="{74D60C41-6E7B-4822-83E8-A9D77F664558}" dt="2023-06-06T06:31:47.600" v="1597"/>
          <ac:spMkLst>
            <pc:docMk/>
            <pc:sldMk cId="797249814" sldId="1623"/>
            <ac:spMk id="2" creationId="{A8F845E5-8286-2E1B-0F32-7C6BB5F87C66}"/>
          </ac:spMkLst>
        </pc:spChg>
        <pc:spChg chg="mod">
          <ac:chgData name="harry" userId="9d099dfc-9d99-4a20-9aa2-a32fb5459c94" providerId="ADAL" clId="{74D60C41-6E7B-4822-83E8-A9D77F664558}" dt="2023-06-06T06:24:30.248" v="1215" actId="20577"/>
          <ac:spMkLst>
            <pc:docMk/>
            <pc:sldMk cId="797249814" sldId="1623"/>
            <ac:spMk id="4" creationId="{DBF3A085-50BB-7BFA-97AF-6C52F882DA99}"/>
          </ac:spMkLst>
        </pc:spChg>
        <pc:spChg chg="mod">
          <ac:chgData name="harry" userId="9d099dfc-9d99-4a20-9aa2-a32fb5459c94" providerId="ADAL" clId="{74D60C41-6E7B-4822-83E8-A9D77F664558}" dt="2023-06-06T05:47:23.988" v="120" actId="20577"/>
          <ac:spMkLst>
            <pc:docMk/>
            <pc:sldMk cId="797249814" sldId="1623"/>
            <ac:spMk id="5" creationId="{8D30261A-3CD5-2FAF-80F9-36D32543B4D9}"/>
          </ac:spMkLst>
        </pc:spChg>
      </pc:sldChg>
      <pc:sldChg chg="modSp mod">
        <pc:chgData name="harry" userId="9d099dfc-9d99-4a20-9aa2-a32fb5459c94" providerId="ADAL" clId="{74D60C41-6E7B-4822-83E8-A9D77F664558}" dt="2023-06-06T05:49:30.158" v="292"/>
        <pc:sldMkLst>
          <pc:docMk/>
          <pc:sldMk cId="1208797664" sldId="1627"/>
        </pc:sldMkLst>
        <pc:spChg chg="mod">
          <ac:chgData name="harry" userId="9d099dfc-9d99-4a20-9aa2-a32fb5459c94" providerId="ADAL" clId="{74D60C41-6E7B-4822-83E8-A9D77F664558}" dt="2023-06-06T05:49:30.158" v="292"/>
          <ac:spMkLst>
            <pc:docMk/>
            <pc:sldMk cId="1208797664" sldId="1627"/>
            <ac:spMk id="2" creationId="{9FD6EEDC-F803-6B14-439D-B8BC05FEBCD1}"/>
          </ac:spMkLst>
        </pc:spChg>
      </pc:sldChg>
      <pc:sldChg chg="delSp modSp new mod">
        <pc:chgData name="harry" userId="9d099dfc-9d99-4a20-9aa2-a32fb5459c94" providerId="ADAL" clId="{74D60C41-6E7B-4822-83E8-A9D77F664558}" dt="2023-06-06T06:33:38.479" v="1623"/>
        <pc:sldMkLst>
          <pc:docMk/>
          <pc:sldMk cId="87349800" sldId="1630"/>
        </pc:sldMkLst>
        <pc:spChg chg="mod">
          <ac:chgData name="harry" userId="9d099dfc-9d99-4a20-9aa2-a32fb5459c94" providerId="ADAL" clId="{74D60C41-6E7B-4822-83E8-A9D77F664558}" dt="2023-06-06T06:33:38.479" v="1623"/>
          <ac:spMkLst>
            <pc:docMk/>
            <pc:sldMk cId="87349800" sldId="1630"/>
            <ac:spMk id="2" creationId="{A765FA5F-BE66-4C4A-6CC3-079917A7F137}"/>
          </ac:spMkLst>
        </pc:spChg>
        <pc:spChg chg="mod">
          <ac:chgData name="harry" userId="9d099dfc-9d99-4a20-9aa2-a32fb5459c94" providerId="ADAL" clId="{74D60C41-6E7B-4822-83E8-A9D77F664558}" dt="2023-06-06T06:28:56.086" v="1468" actId="20577"/>
          <ac:spMkLst>
            <pc:docMk/>
            <pc:sldMk cId="87349800" sldId="1630"/>
            <ac:spMk id="4" creationId="{F8860B2C-464B-6C9A-A024-9A99BBD875CA}"/>
          </ac:spMkLst>
        </pc:spChg>
        <pc:spChg chg="del mod">
          <ac:chgData name="harry" userId="9d099dfc-9d99-4a20-9aa2-a32fb5459c94" providerId="ADAL" clId="{74D60C41-6E7B-4822-83E8-A9D77F664558}" dt="2023-06-06T05:48:01.474" v="264" actId="478"/>
          <ac:spMkLst>
            <pc:docMk/>
            <pc:sldMk cId="87349800" sldId="1630"/>
            <ac:spMk id="5" creationId="{DBBEAB77-F123-891E-2085-C88BA1311C8B}"/>
          </ac:spMkLst>
        </pc:spChg>
      </pc:sldChg>
      <pc:sldChg chg="addSp delSp modSp add mod">
        <pc:chgData name="harry" userId="9d099dfc-9d99-4a20-9aa2-a32fb5459c94" providerId="ADAL" clId="{74D60C41-6E7B-4822-83E8-A9D77F664558}" dt="2023-06-06T06:38:17.180" v="1638" actId="20577"/>
        <pc:sldMkLst>
          <pc:docMk/>
          <pc:sldMk cId="977555048" sldId="1631"/>
        </pc:sldMkLst>
        <pc:spChg chg="mod">
          <ac:chgData name="harry" userId="9d099dfc-9d99-4a20-9aa2-a32fb5459c94" providerId="ADAL" clId="{74D60C41-6E7B-4822-83E8-A9D77F664558}" dt="2023-06-06T06:25:22.889" v="1252" actId="14"/>
          <ac:spMkLst>
            <pc:docMk/>
            <pc:sldMk cId="977555048" sldId="1631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17.180" v="1638" actId="20577"/>
          <ac:spMkLst>
            <pc:docMk/>
            <pc:sldMk cId="977555048" sldId="1631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44.641" v="1594"/>
          <ac:spMkLst>
            <pc:docMk/>
            <pc:sldMk cId="977555048" sldId="1631"/>
            <ac:spMk id="5" creationId="{A024078C-0D85-2DA1-04D6-AD1706215111}"/>
          </ac:spMkLst>
        </pc:spChg>
        <pc:picChg chg="add mod">
          <ac:chgData name="harry" userId="9d099dfc-9d99-4a20-9aa2-a32fb5459c94" providerId="ADAL" clId="{74D60C41-6E7B-4822-83E8-A9D77F664558}" dt="2023-06-06T06:25:25.848" v="1254" actId="1076"/>
          <ac:picMkLst>
            <pc:docMk/>
            <pc:sldMk cId="977555048" sldId="1631"/>
            <ac:picMk id="7" creationId="{8B1FA1DE-9470-99F5-7D66-96ACFBE39486}"/>
          </ac:picMkLst>
        </pc:picChg>
        <pc:picChg chg="del">
          <ac:chgData name="harry" userId="9d099dfc-9d99-4a20-9aa2-a32fb5459c94" providerId="ADAL" clId="{74D60C41-6E7B-4822-83E8-A9D77F664558}" dt="2023-06-06T06:04:51.054" v="552" actId="478"/>
          <ac:picMkLst>
            <pc:docMk/>
            <pc:sldMk cId="977555048" sldId="1631"/>
            <ac:picMk id="8" creationId="{BB4E92E9-4AAB-3709-2758-94941B25B93B}"/>
          </ac:picMkLst>
        </pc:picChg>
      </pc:sldChg>
      <pc:sldChg chg="modSp add mod">
        <pc:chgData name="harry" userId="9d099dfc-9d99-4a20-9aa2-a32fb5459c94" providerId="ADAL" clId="{74D60C41-6E7B-4822-83E8-A9D77F664558}" dt="2023-06-06T06:31:40.299" v="1590"/>
        <pc:sldMkLst>
          <pc:docMk/>
          <pc:sldMk cId="1554162452" sldId="1632"/>
        </pc:sldMkLst>
        <pc:spChg chg="mod">
          <ac:chgData name="harry" userId="9d099dfc-9d99-4a20-9aa2-a32fb5459c94" providerId="ADAL" clId="{74D60C41-6E7B-4822-83E8-A9D77F664558}" dt="2023-06-06T06:31:40.299" v="1590"/>
          <ac:spMkLst>
            <pc:docMk/>
            <pc:sldMk cId="1554162452" sldId="1632"/>
            <ac:spMk id="2" creationId="{8DB6493B-50DB-7D72-BA4C-96E7B988EAAE}"/>
          </ac:spMkLst>
        </pc:spChg>
        <pc:spChg chg="mod">
          <ac:chgData name="harry" userId="9d099dfc-9d99-4a20-9aa2-a32fb5459c94" providerId="ADAL" clId="{74D60C41-6E7B-4822-83E8-A9D77F664558}" dt="2023-06-06T06:08:02.547" v="661" actId="20577"/>
          <ac:spMkLst>
            <pc:docMk/>
            <pc:sldMk cId="1554162452" sldId="1632"/>
            <ac:spMk id="4" creationId="{9D5928E4-BAEF-1658-74DD-FAD5405C0D88}"/>
          </ac:spMkLst>
        </pc:spChg>
        <pc:spChg chg="mod">
          <ac:chgData name="harry" userId="9d099dfc-9d99-4a20-9aa2-a32fb5459c94" providerId="ADAL" clId="{74D60C41-6E7B-4822-83E8-A9D77F664558}" dt="2023-06-06T06:08:18.353" v="724"/>
          <ac:spMkLst>
            <pc:docMk/>
            <pc:sldMk cId="1554162452" sldId="1632"/>
            <ac:spMk id="5" creationId="{3C1CDC78-ACE0-DAAD-515F-86561586158A}"/>
          </ac:spMkLst>
        </pc:spChg>
      </pc:sldChg>
      <pc:sldChg chg="modSp add mod">
        <pc:chgData name="harry" userId="9d099dfc-9d99-4a20-9aa2-a32fb5459c94" providerId="ADAL" clId="{74D60C41-6E7B-4822-83E8-A9D77F664558}" dt="2023-06-06T06:31:41.240" v="1591"/>
        <pc:sldMkLst>
          <pc:docMk/>
          <pc:sldMk cId="741360853" sldId="1633"/>
        </pc:sldMkLst>
        <pc:spChg chg="mod">
          <ac:chgData name="harry" userId="9d099dfc-9d99-4a20-9aa2-a32fb5459c94" providerId="ADAL" clId="{74D60C41-6E7B-4822-83E8-A9D77F664558}" dt="2023-06-06T06:31:41.240" v="1591"/>
          <ac:spMkLst>
            <pc:docMk/>
            <pc:sldMk cId="741360853" sldId="1633"/>
            <ac:spMk id="2" creationId="{8DB6493B-50DB-7D72-BA4C-96E7B988EAAE}"/>
          </ac:spMkLst>
        </pc:spChg>
        <pc:spChg chg="mod">
          <ac:chgData name="harry" userId="9d099dfc-9d99-4a20-9aa2-a32fb5459c94" providerId="ADAL" clId="{74D60C41-6E7B-4822-83E8-A9D77F664558}" dt="2023-06-06T06:08:22.741" v="733" actId="20577"/>
          <ac:spMkLst>
            <pc:docMk/>
            <pc:sldMk cId="741360853" sldId="1633"/>
            <ac:spMk id="4" creationId="{9D5928E4-BAEF-1658-74DD-FAD5405C0D88}"/>
          </ac:spMkLst>
        </pc:spChg>
        <pc:spChg chg="mod">
          <ac:chgData name="harry" userId="9d099dfc-9d99-4a20-9aa2-a32fb5459c94" providerId="ADAL" clId="{74D60C41-6E7B-4822-83E8-A9D77F664558}" dt="2023-06-06T06:10:39.392" v="964"/>
          <ac:spMkLst>
            <pc:docMk/>
            <pc:sldMk cId="741360853" sldId="1633"/>
            <ac:spMk id="5" creationId="{3C1CDC78-ACE0-DAAD-515F-86561586158A}"/>
          </ac:spMkLst>
        </pc:spChg>
      </pc:sldChg>
      <pc:sldChg chg="addSp delSp modSp add mod">
        <pc:chgData name="harry" userId="9d099dfc-9d99-4a20-9aa2-a32fb5459c94" providerId="ADAL" clId="{74D60C41-6E7B-4822-83E8-A9D77F664558}" dt="2023-06-06T06:38:21.720" v="1641" actId="20577"/>
        <pc:sldMkLst>
          <pc:docMk/>
          <pc:sldMk cId="4058882450" sldId="1634"/>
        </pc:sldMkLst>
        <pc:spChg chg="mod">
          <ac:chgData name="harry" userId="9d099dfc-9d99-4a20-9aa2-a32fb5459c94" providerId="ADAL" clId="{74D60C41-6E7B-4822-83E8-A9D77F664558}" dt="2023-06-06T06:09:56.900" v="934"/>
          <ac:spMkLst>
            <pc:docMk/>
            <pc:sldMk cId="4058882450" sldId="1634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21.720" v="1641" actId="20577"/>
          <ac:spMkLst>
            <pc:docMk/>
            <pc:sldMk cId="4058882450" sldId="1634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45.469" v="1595"/>
          <ac:spMkLst>
            <pc:docMk/>
            <pc:sldMk cId="4058882450" sldId="1634"/>
            <ac:spMk id="5" creationId="{A024078C-0D85-2DA1-04D6-AD1706215111}"/>
          </ac:spMkLst>
        </pc:spChg>
        <pc:picChg chg="del">
          <ac:chgData name="harry" userId="9d099dfc-9d99-4a20-9aa2-a32fb5459c94" providerId="ADAL" clId="{74D60C41-6E7B-4822-83E8-A9D77F664558}" dt="2023-06-06T06:09:46.092" v="929" actId="478"/>
          <ac:picMkLst>
            <pc:docMk/>
            <pc:sldMk cId="4058882450" sldId="1634"/>
            <ac:picMk id="7" creationId="{8B1FA1DE-9470-99F5-7D66-96ACFBE39486}"/>
          </ac:picMkLst>
        </pc:picChg>
        <pc:picChg chg="add mod">
          <ac:chgData name="harry" userId="9d099dfc-9d99-4a20-9aa2-a32fb5459c94" providerId="ADAL" clId="{74D60C41-6E7B-4822-83E8-A9D77F664558}" dt="2023-06-06T06:10:10.201" v="939" actId="1076"/>
          <ac:picMkLst>
            <pc:docMk/>
            <pc:sldMk cId="4058882450" sldId="1634"/>
            <ac:picMk id="8" creationId="{59E6BE7B-FCCD-3427-1FA6-DAA368D1292D}"/>
          </ac:picMkLst>
        </pc:picChg>
      </pc:sldChg>
      <pc:sldChg chg="addSp delSp modSp add mod">
        <pc:chgData name="harry" userId="9d099dfc-9d99-4a20-9aa2-a32fb5459c94" providerId="ADAL" clId="{74D60C41-6E7B-4822-83E8-A9D77F664558}" dt="2023-06-06T06:38:24.723" v="1643" actId="20577"/>
        <pc:sldMkLst>
          <pc:docMk/>
          <pc:sldMk cId="2261135480" sldId="1635"/>
        </pc:sldMkLst>
        <pc:spChg chg="mod">
          <ac:chgData name="harry" userId="9d099dfc-9d99-4a20-9aa2-a32fb5459c94" providerId="ADAL" clId="{74D60C41-6E7B-4822-83E8-A9D77F664558}" dt="2023-06-06T06:10:54.462" v="998" actId="20577"/>
          <ac:spMkLst>
            <pc:docMk/>
            <pc:sldMk cId="2261135480" sldId="1635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24.723" v="1643" actId="20577"/>
          <ac:spMkLst>
            <pc:docMk/>
            <pc:sldMk cId="2261135480" sldId="1635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46.276" v="1596"/>
          <ac:spMkLst>
            <pc:docMk/>
            <pc:sldMk cId="2261135480" sldId="1635"/>
            <ac:spMk id="5" creationId="{A024078C-0D85-2DA1-04D6-AD1706215111}"/>
          </ac:spMkLst>
        </pc:spChg>
        <pc:spChg chg="add mod">
          <ac:chgData name="harry" userId="9d099dfc-9d99-4a20-9aa2-a32fb5459c94" providerId="ADAL" clId="{74D60C41-6E7B-4822-83E8-A9D77F664558}" dt="2023-06-06T06:23:28.223" v="1159" actId="693"/>
          <ac:spMkLst>
            <pc:docMk/>
            <pc:sldMk cId="2261135480" sldId="1635"/>
            <ac:spMk id="11" creationId="{F40B985C-4571-1059-BF0A-ED7243DE20B5}"/>
          </ac:spMkLst>
        </pc:spChg>
        <pc:picChg chg="add del mod">
          <ac:chgData name="harry" userId="9d099dfc-9d99-4a20-9aa2-a32fb5459c94" providerId="ADAL" clId="{74D60C41-6E7B-4822-83E8-A9D77F664558}" dt="2023-06-06T06:10:18.358" v="946" actId="478"/>
          <ac:picMkLst>
            <pc:docMk/>
            <pc:sldMk cId="2261135480" sldId="1635"/>
            <ac:picMk id="7" creationId="{C2DBF1E8-4475-40C1-13E5-58645A3FE80B}"/>
          </ac:picMkLst>
        </pc:picChg>
        <pc:picChg chg="del">
          <ac:chgData name="harry" userId="9d099dfc-9d99-4a20-9aa2-a32fb5459c94" providerId="ADAL" clId="{74D60C41-6E7B-4822-83E8-A9D77F664558}" dt="2023-06-06T06:10:13.440" v="941" actId="478"/>
          <ac:picMkLst>
            <pc:docMk/>
            <pc:sldMk cId="2261135480" sldId="1635"/>
            <ac:picMk id="8" creationId="{59E6BE7B-FCCD-3427-1FA6-DAA368D1292D}"/>
          </ac:picMkLst>
        </pc:picChg>
        <pc:picChg chg="add mod">
          <ac:chgData name="harry" userId="9d099dfc-9d99-4a20-9aa2-a32fb5459c94" providerId="ADAL" clId="{74D60C41-6E7B-4822-83E8-A9D77F664558}" dt="2023-06-06T06:10:28.946" v="953" actId="1076"/>
          <ac:picMkLst>
            <pc:docMk/>
            <pc:sldMk cId="2261135480" sldId="1635"/>
            <ac:picMk id="10" creationId="{A064EFE7-AA28-7354-8CE6-AB1CE62F69DC}"/>
          </ac:picMkLst>
        </pc:picChg>
      </pc:sldChg>
      <pc:sldChg chg="addSp delSp modSp add mod">
        <pc:chgData name="harry" userId="9d099dfc-9d99-4a20-9aa2-a32fb5459c94" providerId="ADAL" clId="{74D60C41-6E7B-4822-83E8-A9D77F664558}" dt="2023-06-06T06:38:28.369" v="1645" actId="20577"/>
        <pc:sldMkLst>
          <pc:docMk/>
          <pc:sldMk cId="2559859318" sldId="1636"/>
        </pc:sldMkLst>
        <pc:spChg chg="mod">
          <ac:chgData name="harry" userId="9d099dfc-9d99-4a20-9aa2-a32fb5459c94" providerId="ADAL" clId="{74D60C41-6E7B-4822-83E8-A9D77F664558}" dt="2023-06-06T06:24:20.354" v="1207"/>
          <ac:spMkLst>
            <pc:docMk/>
            <pc:sldMk cId="2559859318" sldId="1636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28.369" v="1645" actId="20577"/>
          <ac:spMkLst>
            <pc:docMk/>
            <pc:sldMk cId="2559859318" sldId="1636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49.172" v="1598"/>
          <ac:spMkLst>
            <pc:docMk/>
            <pc:sldMk cId="2559859318" sldId="1636"/>
            <ac:spMk id="5" creationId="{A024078C-0D85-2DA1-04D6-AD1706215111}"/>
          </ac:spMkLst>
        </pc:spChg>
        <pc:spChg chg="del">
          <ac:chgData name="harry" userId="9d099dfc-9d99-4a20-9aa2-a32fb5459c94" providerId="ADAL" clId="{74D60C41-6E7B-4822-83E8-A9D77F664558}" dt="2023-06-06T06:23:57.355" v="1162" actId="478"/>
          <ac:spMkLst>
            <pc:docMk/>
            <pc:sldMk cId="2559859318" sldId="1636"/>
            <ac:spMk id="11" creationId="{F40B985C-4571-1059-BF0A-ED7243DE20B5}"/>
          </ac:spMkLst>
        </pc:spChg>
        <pc:picChg chg="add mod">
          <ac:chgData name="harry" userId="9d099dfc-9d99-4a20-9aa2-a32fb5459c94" providerId="ADAL" clId="{74D60C41-6E7B-4822-83E8-A9D77F664558}" dt="2023-06-06T06:24:01.963" v="1167" actId="1076"/>
          <ac:picMkLst>
            <pc:docMk/>
            <pc:sldMk cId="2559859318" sldId="1636"/>
            <ac:picMk id="7" creationId="{9904FB69-DD01-4615-868D-972D9F55B528}"/>
          </ac:picMkLst>
        </pc:picChg>
        <pc:picChg chg="del">
          <ac:chgData name="harry" userId="9d099dfc-9d99-4a20-9aa2-a32fb5459c94" providerId="ADAL" clId="{74D60C41-6E7B-4822-83E8-A9D77F664558}" dt="2023-06-06T06:23:56.421" v="1161" actId="478"/>
          <ac:picMkLst>
            <pc:docMk/>
            <pc:sldMk cId="2559859318" sldId="1636"/>
            <ac:picMk id="10" creationId="{A064EFE7-AA28-7354-8CE6-AB1CE62F69DC}"/>
          </ac:picMkLst>
        </pc:picChg>
      </pc:sldChg>
      <pc:sldChg chg="addSp delSp modSp add mod">
        <pc:chgData name="harry" userId="9d099dfc-9d99-4a20-9aa2-a32fb5459c94" providerId="ADAL" clId="{74D60C41-6E7B-4822-83E8-A9D77F664558}" dt="2023-06-06T06:38:30.878" v="1647" actId="20577"/>
        <pc:sldMkLst>
          <pc:docMk/>
          <pc:sldMk cId="2758815193" sldId="1637"/>
        </pc:sldMkLst>
        <pc:spChg chg="mod">
          <ac:chgData name="harry" userId="9d099dfc-9d99-4a20-9aa2-a32fb5459c94" providerId="ADAL" clId="{74D60C41-6E7B-4822-83E8-A9D77F664558}" dt="2023-06-06T06:24:54.100" v="1228"/>
          <ac:spMkLst>
            <pc:docMk/>
            <pc:sldMk cId="2758815193" sldId="1637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30.878" v="1647" actId="20577"/>
          <ac:spMkLst>
            <pc:docMk/>
            <pc:sldMk cId="2758815193" sldId="1637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50.183" v="1599"/>
          <ac:spMkLst>
            <pc:docMk/>
            <pc:sldMk cId="2758815193" sldId="1637"/>
            <ac:spMk id="5" creationId="{A024078C-0D85-2DA1-04D6-AD1706215111}"/>
          </ac:spMkLst>
        </pc:spChg>
        <pc:picChg chg="del">
          <ac:chgData name="harry" userId="9d099dfc-9d99-4a20-9aa2-a32fb5459c94" providerId="ADAL" clId="{74D60C41-6E7B-4822-83E8-A9D77F664558}" dt="2023-06-06T06:24:45.289" v="1217" actId="478"/>
          <ac:picMkLst>
            <pc:docMk/>
            <pc:sldMk cId="2758815193" sldId="1637"/>
            <ac:picMk id="7" creationId="{9904FB69-DD01-4615-868D-972D9F55B528}"/>
          </ac:picMkLst>
        </pc:picChg>
        <pc:picChg chg="add mod">
          <ac:chgData name="harry" userId="9d099dfc-9d99-4a20-9aa2-a32fb5459c94" providerId="ADAL" clId="{74D60C41-6E7B-4822-83E8-A9D77F664558}" dt="2023-06-06T06:26:24.494" v="1301" actId="1076"/>
          <ac:picMkLst>
            <pc:docMk/>
            <pc:sldMk cId="2758815193" sldId="1637"/>
            <ac:picMk id="8" creationId="{4673AEBC-F771-87A4-77B5-421DBF3844C1}"/>
          </ac:picMkLst>
        </pc:picChg>
      </pc:sldChg>
      <pc:sldChg chg="addSp delSp modSp add mod">
        <pc:chgData name="harry" userId="9d099dfc-9d99-4a20-9aa2-a32fb5459c94" providerId="ADAL" clId="{74D60C41-6E7B-4822-83E8-A9D77F664558}" dt="2023-06-06T06:38:34.264" v="1649" actId="20577"/>
        <pc:sldMkLst>
          <pc:docMk/>
          <pc:sldMk cId="1012981782" sldId="1638"/>
        </pc:sldMkLst>
        <pc:spChg chg="mod">
          <ac:chgData name="harry" userId="9d099dfc-9d99-4a20-9aa2-a32fb5459c94" providerId="ADAL" clId="{74D60C41-6E7B-4822-83E8-A9D77F664558}" dt="2023-06-06T06:26:08.585" v="1298"/>
          <ac:spMkLst>
            <pc:docMk/>
            <pc:sldMk cId="1012981782" sldId="1638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34.264" v="1649" actId="20577"/>
          <ac:spMkLst>
            <pc:docMk/>
            <pc:sldMk cId="1012981782" sldId="1638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51.153" v="1600"/>
          <ac:spMkLst>
            <pc:docMk/>
            <pc:sldMk cId="1012981782" sldId="1638"/>
            <ac:spMk id="5" creationId="{A024078C-0D85-2DA1-04D6-AD1706215111}"/>
          </ac:spMkLst>
        </pc:spChg>
        <pc:picChg chg="add del mod">
          <ac:chgData name="harry" userId="9d099dfc-9d99-4a20-9aa2-a32fb5459c94" providerId="ADAL" clId="{74D60C41-6E7B-4822-83E8-A9D77F664558}" dt="2023-06-06T06:25:34.496" v="1259" actId="478"/>
          <ac:picMkLst>
            <pc:docMk/>
            <pc:sldMk cId="1012981782" sldId="1638"/>
            <ac:picMk id="7" creationId="{339B83AB-1439-DC64-1346-7F1F16684AC9}"/>
          </ac:picMkLst>
        </pc:picChg>
        <pc:picChg chg="del">
          <ac:chgData name="harry" userId="9d099dfc-9d99-4a20-9aa2-a32fb5459c94" providerId="ADAL" clId="{74D60C41-6E7B-4822-83E8-A9D77F664558}" dt="2023-06-06T06:25:32.737" v="1255" actId="478"/>
          <ac:picMkLst>
            <pc:docMk/>
            <pc:sldMk cId="1012981782" sldId="1638"/>
            <ac:picMk id="8" creationId="{4673AEBC-F771-87A4-77B5-421DBF3844C1}"/>
          </ac:picMkLst>
        </pc:picChg>
        <pc:picChg chg="add del mod">
          <ac:chgData name="harry" userId="9d099dfc-9d99-4a20-9aa2-a32fb5459c94" providerId="ADAL" clId="{74D60C41-6E7B-4822-83E8-A9D77F664558}" dt="2023-06-06T06:25:42.129" v="1268" actId="478"/>
          <ac:picMkLst>
            <pc:docMk/>
            <pc:sldMk cId="1012981782" sldId="1638"/>
            <ac:picMk id="10" creationId="{1741B8DB-6FD4-BDDA-4D93-A62B34F0E0BD}"/>
          </ac:picMkLst>
        </pc:picChg>
        <pc:picChg chg="add del mod">
          <ac:chgData name="harry" userId="9d099dfc-9d99-4a20-9aa2-a32fb5459c94" providerId="ADAL" clId="{74D60C41-6E7B-4822-83E8-A9D77F664558}" dt="2023-06-06T06:25:41.512" v="1267" actId="478"/>
          <ac:picMkLst>
            <pc:docMk/>
            <pc:sldMk cId="1012981782" sldId="1638"/>
            <ac:picMk id="12" creationId="{3D2A8068-1D0C-FE69-59DF-2CBDD63ACB1A}"/>
          </ac:picMkLst>
        </pc:picChg>
        <pc:picChg chg="add mod">
          <ac:chgData name="harry" userId="9d099dfc-9d99-4a20-9aa2-a32fb5459c94" providerId="ADAL" clId="{74D60C41-6E7B-4822-83E8-A9D77F664558}" dt="2023-06-06T06:26:13.317" v="1300" actId="1076"/>
          <ac:picMkLst>
            <pc:docMk/>
            <pc:sldMk cId="1012981782" sldId="1638"/>
            <ac:picMk id="14" creationId="{7C4E0F09-18CF-08F1-A670-B9B18B0016AC}"/>
          </ac:picMkLst>
        </pc:picChg>
      </pc:sldChg>
      <pc:sldChg chg="addSp delSp modSp add mod">
        <pc:chgData name="harry" userId="9d099dfc-9d99-4a20-9aa2-a32fb5459c94" providerId="ADAL" clId="{74D60C41-6E7B-4822-83E8-A9D77F664558}" dt="2023-06-06T06:38:36.799" v="1651" actId="20577"/>
        <pc:sldMkLst>
          <pc:docMk/>
          <pc:sldMk cId="196958175" sldId="1639"/>
        </pc:sldMkLst>
        <pc:spChg chg="mod">
          <ac:chgData name="harry" userId="9d099dfc-9d99-4a20-9aa2-a32fb5459c94" providerId="ADAL" clId="{74D60C41-6E7B-4822-83E8-A9D77F664558}" dt="2023-06-06T06:26:32.326" v="1303"/>
          <ac:spMkLst>
            <pc:docMk/>
            <pc:sldMk cId="196958175" sldId="1639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36.799" v="1651" actId="20577"/>
          <ac:spMkLst>
            <pc:docMk/>
            <pc:sldMk cId="196958175" sldId="1639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53.050" v="1601"/>
          <ac:spMkLst>
            <pc:docMk/>
            <pc:sldMk cId="196958175" sldId="1639"/>
            <ac:spMk id="5" creationId="{A024078C-0D85-2DA1-04D6-AD1706215111}"/>
          </ac:spMkLst>
        </pc:spChg>
        <pc:picChg chg="add mod">
          <ac:chgData name="harry" userId="9d099dfc-9d99-4a20-9aa2-a32fb5459c94" providerId="ADAL" clId="{74D60C41-6E7B-4822-83E8-A9D77F664558}" dt="2023-06-06T06:26:41.441" v="1311" actId="1076"/>
          <ac:picMkLst>
            <pc:docMk/>
            <pc:sldMk cId="196958175" sldId="1639"/>
            <ac:picMk id="7" creationId="{67910BD1-4588-975E-6216-F36E2F2A38F5}"/>
          </ac:picMkLst>
        </pc:picChg>
        <pc:picChg chg="del">
          <ac:chgData name="harry" userId="9d099dfc-9d99-4a20-9aa2-a32fb5459c94" providerId="ADAL" clId="{74D60C41-6E7B-4822-83E8-A9D77F664558}" dt="2023-06-06T06:26:33.078" v="1304" actId="478"/>
          <ac:picMkLst>
            <pc:docMk/>
            <pc:sldMk cId="196958175" sldId="1639"/>
            <ac:picMk id="14" creationId="{7C4E0F09-18CF-08F1-A670-B9B18B0016AC}"/>
          </ac:picMkLst>
        </pc:picChg>
      </pc:sldChg>
      <pc:sldChg chg="addSp delSp modSp add mod">
        <pc:chgData name="harry" userId="9d099dfc-9d99-4a20-9aa2-a32fb5459c94" providerId="ADAL" clId="{74D60C41-6E7B-4822-83E8-A9D77F664558}" dt="2023-06-06T06:38:39.543" v="1654" actId="20577"/>
        <pc:sldMkLst>
          <pc:docMk/>
          <pc:sldMk cId="4152043888" sldId="1640"/>
        </pc:sldMkLst>
        <pc:spChg chg="mod">
          <ac:chgData name="harry" userId="9d099dfc-9d99-4a20-9aa2-a32fb5459c94" providerId="ADAL" clId="{74D60C41-6E7B-4822-83E8-A9D77F664558}" dt="2023-06-06T06:27:14.144" v="1410"/>
          <ac:spMkLst>
            <pc:docMk/>
            <pc:sldMk cId="4152043888" sldId="1640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39.543" v="1654" actId="20577"/>
          <ac:spMkLst>
            <pc:docMk/>
            <pc:sldMk cId="4152043888" sldId="1640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54.091" v="1602"/>
          <ac:spMkLst>
            <pc:docMk/>
            <pc:sldMk cId="4152043888" sldId="1640"/>
            <ac:spMk id="5" creationId="{A024078C-0D85-2DA1-04D6-AD1706215111}"/>
          </ac:spMkLst>
        </pc:spChg>
        <pc:picChg chg="del">
          <ac:chgData name="harry" userId="9d099dfc-9d99-4a20-9aa2-a32fb5459c94" providerId="ADAL" clId="{74D60C41-6E7B-4822-83E8-A9D77F664558}" dt="2023-06-06T06:27:16.034" v="1411" actId="478"/>
          <ac:picMkLst>
            <pc:docMk/>
            <pc:sldMk cId="4152043888" sldId="1640"/>
            <ac:picMk id="7" creationId="{67910BD1-4588-975E-6216-F36E2F2A38F5}"/>
          </ac:picMkLst>
        </pc:picChg>
        <pc:picChg chg="add mod">
          <ac:chgData name="harry" userId="9d099dfc-9d99-4a20-9aa2-a32fb5459c94" providerId="ADAL" clId="{74D60C41-6E7B-4822-83E8-A9D77F664558}" dt="2023-06-06T06:27:25.115" v="1417" actId="1076"/>
          <ac:picMkLst>
            <pc:docMk/>
            <pc:sldMk cId="4152043888" sldId="1640"/>
            <ac:picMk id="8" creationId="{C940FA03-8C99-2B3E-2C7E-806E35350643}"/>
          </ac:picMkLst>
        </pc:picChg>
      </pc:sldChg>
      <pc:sldChg chg="addSp delSp modSp add mod">
        <pc:chgData name="harry" userId="9d099dfc-9d99-4a20-9aa2-a32fb5459c94" providerId="ADAL" clId="{74D60C41-6E7B-4822-83E8-A9D77F664558}" dt="2023-06-06T06:38:42.165" v="1656" actId="20577"/>
        <pc:sldMkLst>
          <pc:docMk/>
          <pc:sldMk cId="1916433381" sldId="1641"/>
        </pc:sldMkLst>
        <pc:spChg chg="mod">
          <ac:chgData name="harry" userId="9d099dfc-9d99-4a20-9aa2-a32fb5459c94" providerId="ADAL" clId="{74D60C41-6E7B-4822-83E8-A9D77F664558}" dt="2023-06-06T06:28:21.956" v="1456" actId="20577"/>
          <ac:spMkLst>
            <pc:docMk/>
            <pc:sldMk cId="1916433381" sldId="1641"/>
            <ac:spMk id="2" creationId="{3641194B-2EA9-E4A9-792F-7C22E4E26516}"/>
          </ac:spMkLst>
        </pc:spChg>
        <pc:spChg chg="mod">
          <ac:chgData name="harry" userId="9d099dfc-9d99-4a20-9aa2-a32fb5459c94" providerId="ADAL" clId="{74D60C41-6E7B-4822-83E8-A9D77F664558}" dt="2023-06-06T06:38:42.165" v="1656" actId="20577"/>
          <ac:spMkLst>
            <pc:docMk/>
            <pc:sldMk cId="1916433381" sldId="1641"/>
            <ac:spMk id="3" creationId="{CE81D4CB-1035-F171-C50C-E2EBBD61EB7E}"/>
          </ac:spMkLst>
        </pc:spChg>
        <pc:spChg chg="mod">
          <ac:chgData name="harry" userId="9d099dfc-9d99-4a20-9aa2-a32fb5459c94" providerId="ADAL" clId="{74D60C41-6E7B-4822-83E8-A9D77F664558}" dt="2023-06-06T06:31:55.652" v="1603"/>
          <ac:spMkLst>
            <pc:docMk/>
            <pc:sldMk cId="1916433381" sldId="1641"/>
            <ac:spMk id="5" creationId="{A024078C-0D85-2DA1-04D6-AD1706215111}"/>
          </ac:spMkLst>
        </pc:spChg>
        <pc:picChg chg="add mod">
          <ac:chgData name="harry" userId="9d099dfc-9d99-4a20-9aa2-a32fb5459c94" providerId="ADAL" clId="{74D60C41-6E7B-4822-83E8-A9D77F664558}" dt="2023-06-06T06:28:28.598" v="1459" actId="1076"/>
          <ac:picMkLst>
            <pc:docMk/>
            <pc:sldMk cId="1916433381" sldId="1641"/>
            <ac:picMk id="7" creationId="{7D448DD0-6675-C0BE-4321-D8B6994CA41A}"/>
          </ac:picMkLst>
        </pc:picChg>
        <pc:picChg chg="del">
          <ac:chgData name="harry" userId="9d099dfc-9d99-4a20-9aa2-a32fb5459c94" providerId="ADAL" clId="{74D60C41-6E7B-4822-83E8-A9D77F664558}" dt="2023-06-06T06:28:10.836" v="1426" actId="478"/>
          <ac:picMkLst>
            <pc:docMk/>
            <pc:sldMk cId="1916433381" sldId="1641"/>
            <ac:picMk id="8" creationId="{C940FA03-8C99-2B3E-2C7E-806E35350643}"/>
          </ac:picMkLst>
        </pc:picChg>
      </pc:sldChg>
      <pc:sldChg chg="addSp delSp modSp new mod">
        <pc:chgData name="harry" userId="9d099dfc-9d99-4a20-9aa2-a32fb5459c94" providerId="ADAL" clId="{74D60C41-6E7B-4822-83E8-A9D77F664558}" dt="2023-06-06T06:40:01.731" v="1713"/>
        <pc:sldMkLst>
          <pc:docMk/>
          <pc:sldMk cId="3280135991" sldId="1642"/>
        </pc:sldMkLst>
        <pc:spChg chg="mod">
          <ac:chgData name="harry" userId="9d099dfc-9d99-4a20-9aa2-a32fb5459c94" providerId="ADAL" clId="{74D60C41-6E7B-4822-83E8-A9D77F664558}" dt="2023-06-06T06:40:01.731" v="1713"/>
          <ac:spMkLst>
            <pc:docMk/>
            <pc:sldMk cId="3280135991" sldId="1642"/>
            <ac:spMk id="2" creationId="{0E3A7C4F-F0FC-B25C-5300-B0D434215212}"/>
          </ac:spMkLst>
        </pc:spChg>
        <pc:spChg chg="del">
          <ac:chgData name="harry" userId="9d099dfc-9d99-4a20-9aa2-a32fb5459c94" providerId="ADAL" clId="{74D60C41-6E7B-4822-83E8-A9D77F664558}" dt="2023-06-06T06:39:46.216" v="1705" actId="478"/>
          <ac:spMkLst>
            <pc:docMk/>
            <pc:sldMk cId="3280135991" sldId="1642"/>
            <ac:spMk id="4" creationId="{11BEC24B-E708-8A96-E0F7-BED50B72D363}"/>
          </ac:spMkLst>
        </pc:spChg>
        <pc:spChg chg="mod">
          <ac:chgData name="harry" userId="9d099dfc-9d99-4a20-9aa2-a32fb5459c94" providerId="ADAL" clId="{74D60C41-6E7B-4822-83E8-A9D77F664558}" dt="2023-06-06T06:39:56.257" v="1711" actId="20577"/>
          <ac:spMkLst>
            <pc:docMk/>
            <pc:sldMk cId="3280135991" sldId="1642"/>
            <ac:spMk id="5" creationId="{E2EB3AAA-A8A6-A16E-FEE6-53F9FB24F806}"/>
          </ac:spMkLst>
        </pc:spChg>
        <pc:picChg chg="add mod">
          <ac:chgData name="harry" userId="9d099dfc-9d99-4a20-9aa2-a32fb5459c94" providerId="ADAL" clId="{74D60C41-6E7B-4822-83E8-A9D77F664558}" dt="2023-06-06T06:39:57.297" v="1712" actId="1076"/>
          <ac:picMkLst>
            <pc:docMk/>
            <pc:sldMk cId="3280135991" sldId="1642"/>
            <ac:picMk id="7" creationId="{83C18B54-1303-A306-FBE1-5FEBAFEBD874}"/>
          </ac:picMkLst>
        </pc:picChg>
      </pc:sldChg>
      <pc:sldChg chg="add del">
        <pc:chgData name="harry" userId="9d099dfc-9d99-4a20-9aa2-a32fb5459c94" providerId="ADAL" clId="{74D60C41-6E7B-4822-83E8-A9D77F664558}" dt="2023-06-06T06:28:00.520" v="1420"/>
        <pc:sldMkLst>
          <pc:docMk/>
          <pc:sldMk cId="3592172818" sldId="1642"/>
        </pc:sldMkLst>
      </pc:sldChg>
    </pc:docChg>
  </pc:docChgLst>
  <pc:docChgLst>
    <pc:chgData name="harry" userId="9d099dfc-9d99-4a20-9aa2-a32fb5459c94" providerId="ADAL" clId="{AD082835-2D98-4F40-83AB-686029416D8A}"/>
    <pc:docChg chg="addSld delSld modMainMaster delSection modSection">
      <pc:chgData name="harry" userId="9d099dfc-9d99-4a20-9aa2-a32fb5459c94" providerId="ADAL" clId="{AD082835-2D98-4F40-83AB-686029416D8A}" dt="2023-06-20T02:40:46.849" v="64" actId="735"/>
      <pc:docMkLst>
        <pc:docMk/>
      </pc:docMkLst>
      <pc:sldChg chg="new">
        <pc:chgData name="harry" userId="9d099dfc-9d99-4a20-9aa2-a32fb5459c94" providerId="ADAL" clId="{AD082835-2D98-4F40-83AB-686029416D8A}" dt="2023-06-14T05:35:57.516" v="1" actId="680"/>
        <pc:sldMkLst>
          <pc:docMk/>
          <pc:sldMk cId="2212284384" sldId="256"/>
        </pc:sldMkLst>
      </pc:sldChg>
      <pc:sldChg chg="new del">
        <pc:chgData name="harry" userId="9d099dfc-9d99-4a20-9aa2-a32fb5459c94" providerId="ADAL" clId="{AD082835-2D98-4F40-83AB-686029416D8A}" dt="2023-06-14T05:36:10.287" v="3" actId="47"/>
        <pc:sldMkLst>
          <pc:docMk/>
          <pc:sldMk cId="1544330210" sldId="257"/>
        </pc:sldMkLst>
      </pc:sldChg>
      <pc:sldChg chg="new">
        <pc:chgData name="harry" userId="9d099dfc-9d99-4a20-9aa2-a32fb5459c94" providerId="ADAL" clId="{AD082835-2D98-4F40-83AB-686029416D8A}" dt="2023-06-14T18:14:11.997" v="23" actId="680"/>
        <pc:sldMkLst>
          <pc:docMk/>
          <pc:sldMk cId="3724840590" sldId="257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482400607" sldId="1557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619041290" sldId="1559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865417036" sldId="1561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74663548" sldId="1562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4257682685" sldId="1568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648922511" sldId="1569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777538924" sldId="1579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338622446" sldId="1580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346170815" sldId="1582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52423215" sldId="1583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4084232484" sldId="1584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94148415" sldId="1585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460866408" sldId="1586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18485594" sldId="1587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655313916" sldId="1588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4207198907" sldId="1589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369135865" sldId="1590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942825017" sldId="1591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394738549" sldId="1592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857196713" sldId="1593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03127330" sldId="1594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021862825" sldId="1595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841436818" sldId="1596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301240168" sldId="1603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954561324" sldId="1604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883007959" sldId="1605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770091535" sldId="1606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624061998" sldId="1607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803078482" sldId="1609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71148260" sldId="1610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531587122" sldId="1611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856590941" sldId="1612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818874789" sldId="1614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4118137268" sldId="1615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088580151" sldId="1616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4185118197" sldId="1617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510408142" sldId="1618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893389911" sldId="1619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590232570" sldId="1620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867153852" sldId="1621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939828154" sldId="1622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797249814" sldId="1623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389840719" sldId="1624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277738715" sldId="1625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799928951" sldId="1626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208797664" sldId="1627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377663332" sldId="1628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49183081" sldId="1629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87349800" sldId="1630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977555048" sldId="1631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554162452" sldId="1632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741360853" sldId="1633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4058882450" sldId="1634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261135480" sldId="1635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559859318" sldId="1636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2758815193" sldId="1637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012981782" sldId="1638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96958175" sldId="1639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4152043888" sldId="1640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1916433381" sldId="1641"/>
        </pc:sldMkLst>
      </pc:sldChg>
      <pc:sldChg chg="del">
        <pc:chgData name="harry" userId="9d099dfc-9d99-4a20-9aa2-a32fb5459c94" providerId="ADAL" clId="{AD082835-2D98-4F40-83AB-686029416D8A}" dt="2023-06-14T05:35:56.512" v="0" actId="47"/>
        <pc:sldMkLst>
          <pc:docMk/>
          <pc:sldMk cId="3280135991" sldId="1642"/>
        </pc:sldMkLst>
      </pc:sldChg>
      <pc:sldMasterChg chg="modSp delSldLayout modSldLayout">
        <pc:chgData name="harry" userId="9d099dfc-9d99-4a20-9aa2-a32fb5459c94" providerId="ADAL" clId="{AD082835-2D98-4F40-83AB-686029416D8A}" dt="2023-06-20T02:40:46.849" v="64" actId="735"/>
        <pc:sldMasterMkLst>
          <pc:docMk/>
          <pc:sldMasterMk cId="2755528498" sldId="2147483648"/>
        </pc:sldMasterMkLst>
        <pc:sldLayoutChg chg="modSp">
          <pc:chgData name="harry" userId="9d099dfc-9d99-4a20-9aa2-a32fb5459c94" providerId="ADAL" clId="{AD082835-2D98-4F40-83AB-686029416D8A}" dt="2023-06-14T18:13:18.209" v="4" actId="735"/>
          <pc:sldLayoutMkLst>
            <pc:docMk/>
            <pc:sldMasterMk cId="2755528498" sldId="2147483648"/>
            <pc:sldLayoutMk cId="1735709631" sldId="2147483833"/>
          </pc:sldLayoutMkLst>
        </pc:sldLayoutChg>
        <pc:sldLayoutChg chg="modSp">
          <pc:chgData name="harry" userId="9d099dfc-9d99-4a20-9aa2-a32fb5459c94" providerId="ADAL" clId="{AD082835-2D98-4F40-83AB-686029416D8A}" dt="2023-06-14T18:13:20.899" v="5" actId="735"/>
          <pc:sldLayoutMkLst>
            <pc:docMk/>
            <pc:sldMasterMk cId="2755528498" sldId="2147483648"/>
            <pc:sldLayoutMk cId="1816409842" sldId="2147483848"/>
          </pc:sldLayoutMkLst>
        </pc:sldLayoutChg>
        <pc:sldLayoutChg chg="del">
          <pc:chgData name="harry" userId="9d099dfc-9d99-4a20-9aa2-a32fb5459c94" providerId="ADAL" clId="{AD082835-2D98-4F40-83AB-686029416D8A}" dt="2023-06-14T05:35:56.512" v="0" actId="47"/>
          <pc:sldLayoutMkLst>
            <pc:docMk/>
            <pc:sldMasterMk cId="2755528498" sldId="2147483648"/>
            <pc:sldLayoutMk cId="2134587379" sldId="2147483854"/>
          </pc:sldLayoutMkLst>
        </pc:sldLayoutChg>
        <pc:sldLayoutChg chg="addSp modSp mod">
          <pc:chgData name="harry" userId="9d099dfc-9d99-4a20-9aa2-a32fb5459c94" providerId="ADAL" clId="{AD082835-2D98-4F40-83AB-686029416D8A}" dt="2023-06-14T18:15:47.535" v="63" actId="6014"/>
          <pc:sldLayoutMkLst>
            <pc:docMk/>
            <pc:sldMasterMk cId="2755528498" sldId="2147483648"/>
            <pc:sldLayoutMk cId="525916937" sldId="2147483861"/>
          </pc:sldLayoutMkLst>
          <pc:spChg chg="mod">
            <ac:chgData name="harry" userId="9d099dfc-9d99-4a20-9aa2-a32fb5459c94" providerId="ADAL" clId="{AD082835-2D98-4F40-83AB-686029416D8A}" dt="2023-06-14T18:13:49.187" v="21" actId="207"/>
            <ac:spMkLst>
              <pc:docMk/>
              <pc:sldMasterMk cId="2755528498" sldId="2147483648"/>
              <pc:sldLayoutMk cId="525916937" sldId="2147483861"/>
              <ac:spMk id="2" creationId="{FD3BCCE9-9BAC-9BFB-3AAD-C69FDAD640C3}"/>
            </ac:spMkLst>
          </pc:spChg>
          <pc:spChg chg="add mod">
            <ac:chgData name="harry" userId="9d099dfc-9d99-4a20-9aa2-a32fb5459c94" providerId="ADAL" clId="{AD082835-2D98-4F40-83AB-686029416D8A}" dt="2023-06-14T18:13:35.813" v="7"/>
            <ac:spMkLst>
              <pc:docMk/>
              <pc:sldMasterMk cId="2755528498" sldId="2147483648"/>
              <pc:sldLayoutMk cId="525916937" sldId="2147483861"/>
              <ac:spMk id="3" creationId="{967805A5-0676-34F9-CFB5-8A5F5FD24AE8}"/>
            </ac:spMkLst>
          </pc:spChg>
        </pc:sldLayoutChg>
        <pc:sldLayoutChg chg="modSp mod">
          <pc:chgData name="harry" userId="9d099dfc-9d99-4a20-9aa2-a32fb5459c94" providerId="ADAL" clId="{AD082835-2D98-4F40-83AB-686029416D8A}" dt="2023-06-14T18:15:44.272" v="62" actId="6014"/>
          <pc:sldLayoutMkLst>
            <pc:docMk/>
            <pc:sldMasterMk cId="2755528498" sldId="2147483648"/>
            <pc:sldLayoutMk cId="3927249763" sldId="2147483862"/>
          </pc:sldLayoutMkLst>
          <pc:spChg chg="mod">
            <ac:chgData name="harry" userId="9d099dfc-9d99-4a20-9aa2-a32fb5459c94" providerId="ADAL" clId="{AD082835-2D98-4F40-83AB-686029416D8A}" dt="2023-06-14T18:15:38.593" v="61" actId="1076"/>
            <ac:spMkLst>
              <pc:docMk/>
              <pc:sldMasterMk cId="2755528498" sldId="2147483648"/>
              <pc:sldLayoutMk cId="3927249763" sldId="2147483862"/>
              <ac:spMk id="2" creationId="{FD3BCCE9-9BAC-9BFB-3AAD-C69FDAD640C3}"/>
            </ac:spMkLst>
          </pc:spChg>
        </pc:sldLayoutChg>
      </pc:sldMasterChg>
    </pc:docChg>
  </pc:docChgLst>
  <pc:docChgLst>
    <pc:chgData name="harry" userId="9d099dfc-9d99-4a20-9aa2-a32fb5459c94" providerId="ADAL" clId="{926D5ABB-ADD1-440B-8465-AD63246381BE}"/>
    <pc:docChg chg="undo custSel addSld delSld modSld sldOrd modSection">
      <pc:chgData name="harry" userId="9d099dfc-9d99-4a20-9aa2-a32fb5459c94" providerId="ADAL" clId="{926D5ABB-ADD1-440B-8465-AD63246381BE}" dt="2023-06-02T05:54:09.486" v="1074" actId="20577"/>
      <pc:docMkLst>
        <pc:docMk/>
      </pc:docMkLst>
      <pc:sldChg chg="modSp mod">
        <pc:chgData name="harry" userId="9d099dfc-9d99-4a20-9aa2-a32fb5459c94" providerId="ADAL" clId="{926D5ABB-ADD1-440B-8465-AD63246381BE}" dt="2023-06-02T05:38:56.256" v="6" actId="20577"/>
        <pc:sldMkLst>
          <pc:docMk/>
          <pc:sldMk cId="2482400607" sldId="1557"/>
        </pc:sldMkLst>
        <pc:spChg chg="mod">
          <ac:chgData name="harry" userId="9d099dfc-9d99-4a20-9aa2-a32fb5459c94" providerId="ADAL" clId="{926D5ABB-ADD1-440B-8465-AD63246381BE}" dt="2023-06-02T05:38:56.256" v="6" actId="20577"/>
          <ac:spMkLst>
            <pc:docMk/>
            <pc:sldMk cId="2482400607" sldId="1557"/>
            <ac:spMk id="4" creationId="{E38D07DE-3EA6-6D4D-8343-3E8751BAA32C}"/>
          </ac:spMkLst>
        </pc:spChg>
      </pc:sldChg>
      <pc:sldChg chg="modSp mod">
        <pc:chgData name="harry" userId="9d099dfc-9d99-4a20-9aa2-a32fb5459c94" providerId="ADAL" clId="{926D5ABB-ADD1-440B-8465-AD63246381BE}" dt="2023-06-02T05:39:36.614" v="45"/>
        <pc:sldMkLst>
          <pc:docMk/>
          <pc:sldMk cId="1619041290" sldId="1559"/>
        </pc:sldMkLst>
        <pc:spChg chg="mod">
          <ac:chgData name="harry" userId="9d099dfc-9d99-4a20-9aa2-a32fb5459c94" providerId="ADAL" clId="{926D5ABB-ADD1-440B-8465-AD63246381BE}" dt="2023-06-02T05:39:36.614" v="45"/>
          <ac:spMkLst>
            <pc:docMk/>
            <pc:sldMk cId="1619041290" sldId="1559"/>
            <ac:spMk id="2" creationId="{FD4DB247-167D-7598-8A3E-5BF8381D12ED}"/>
          </ac:spMkLst>
        </pc:spChg>
      </pc:sldChg>
      <pc:sldChg chg="del">
        <pc:chgData name="harry" userId="9d099dfc-9d99-4a20-9aa2-a32fb5459c94" providerId="ADAL" clId="{926D5ABB-ADD1-440B-8465-AD63246381BE}" dt="2023-06-02T05:39:42.971" v="70" actId="47"/>
        <pc:sldMkLst>
          <pc:docMk/>
          <pc:sldMk cId="2282726228" sldId="1560"/>
        </pc:sldMkLst>
      </pc:sldChg>
      <pc:sldChg chg="modSp mod">
        <pc:chgData name="harry" userId="9d099dfc-9d99-4a20-9aa2-a32fb5459c94" providerId="ADAL" clId="{926D5ABB-ADD1-440B-8465-AD63246381BE}" dt="2023-06-02T05:39:33.021" v="39"/>
        <pc:sldMkLst>
          <pc:docMk/>
          <pc:sldMk cId="3865417036" sldId="1561"/>
        </pc:sldMkLst>
        <pc:spChg chg="mod">
          <ac:chgData name="harry" userId="9d099dfc-9d99-4a20-9aa2-a32fb5459c94" providerId="ADAL" clId="{926D5ABB-ADD1-440B-8465-AD63246381BE}" dt="2023-06-02T05:39:33.021" v="39"/>
          <ac:spMkLst>
            <pc:docMk/>
            <pc:sldMk cId="3865417036" sldId="1561"/>
            <ac:spMk id="3" creationId="{2D3BF30C-5A5D-3C85-363F-FDC94167546D}"/>
          </ac:spMkLst>
        </pc:spChg>
      </pc:sldChg>
      <pc:sldChg chg="modSp mod">
        <pc:chgData name="harry" userId="9d099dfc-9d99-4a20-9aa2-a32fb5459c94" providerId="ADAL" clId="{926D5ABB-ADD1-440B-8465-AD63246381BE}" dt="2023-06-02T05:39:42.518" v="69"/>
        <pc:sldMkLst>
          <pc:docMk/>
          <pc:sldMk cId="174663548" sldId="1562"/>
        </pc:sldMkLst>
        <pc:spChg chg="mod">
          <ac:chgData name="harry" userId="9d099dfc-9d99-4a20-9aa2-a32fb5459c94" providerId="ADAL" clId="{926D5ABB-ADD1-440B-8465-AD63246381BE}" dt="2023-06-02T05:39:42.518" v="69"/>
          <ac:spMkLst>
            <pc:docMk/>
            <pc:sldMk cId="174663548" sldId="1562"/>
            <ac:spMk id="2" creationId="{FD4DB247-167D-7598-8A3E-5BF8381D12ED}"/>
          </ac:spMkLst>
        </pc:spChg>
      </pc:sldChg>
      <pc:sldChg chg="del">
        <pc:chgData name="harry" userId="9d099dfc-9d99-4a20-9aa2-a32fb5459c94" providerId="ADAL" clId="{926D5ABB-ADD1-440B-8465-AD63246381BE}" dt="2023-06-02T05:39:37.052" v="46" actId="47"/>
        <pc:sldMkLst>
          <pc:docMk/>
          <pc:sldMk cId="765817063" sldId="1563"/>
        </pc:sldMkLst>
      </pc:sldChg>
      <pc:sldChg chg="addSp delSp modSp mod">
        <pc:chgData name="harry" userId="9d099dfc-9d99-4a20-9aa2-a32fb5459c94" providerId="ADAL" clId="{926D5ABB-ADD1-440B-8465-AD63246381BE}" dt="2023-06-02T05:54:09.486" v="1074" actId="20577"/>
        <pc:sldMkLst>
          <pc:docMk/>
          <pc:sldMk cId="1856332208" sldId="1565"/>
        </pc:sldMkLst>
        <pc:spChg chg="del mod">
          <ac:chgData name="harry" userId="9d099dfc-9d99-4a20-9aa2-a32fb5459c94" providerId="ADAL" clId="{926D5ABB-ADD1-440B-8465-AD63246381BE}" dt="2023-06-02T05:40:59.583" v="182" actId="478"/>
          <ac:spMkLst>
            <pc:docMk/>
            <pc:sldMk cId="1856332208" sldId="1565"/>
            <ac:spMk id="2" creationId="{C974BB76-3664-C18C-2928-4FDF41617D1F}"/>
          </ac:spMkLst>
        </pc:spChg>
        <pc:spChg chg="mod">
          <ac:chgData name="harry" userId="9d099dfc-9d99-4a20-9aa2-a32fb5459c94" providerId="ADAL" clId="{926D5ABB-ADD1-440B-8465-AD63246381BE}" dt="2023-06-02T05:40:57.239" v="181"/>
          <ac:spMkLst>
            <pc:docMk/>
            <pc:sldMk cId="1856332208" sldId="1565"/>
            <ac:spMk id="3" creationId="{CA08AFC8-0CB8-09A4-73CE-FCE0CB0216EC}"/>
          </ac:spMkLst>
        </pc:spChg>
        <pc:spChg chg="mod">
          <ac:chgData name="harry" userId="9d099dfc-9d99-4a20-9aa2-a32fb5459c94" providerId="ADAL" clId="{926D5ABB-ADD1-440B-8465-AD63246381BE}" dt="2023-06-02T05:53:28.224" v="1040"/>
          <ac:spMkLst>
            <pc:docMk/>
            <pc:sldMk cId="1856332208" sldId="1565"/>
            <ac:spMk id="5" creationId="{4E492A01-2668-A878-6A90-53D8C09DCF05}"/>
          </ac:spMkLst>
        </pc:spChg>
        <pc:spChg chg="add mod">
          <ac:chgData name="harry" userId="9d099dfc-9d99-4a20-9aa2-a32fb5459c94" providerId="ADAL" clId="{926D5ABB-ADD1-440B-8465-AD63246381BE}" dt="2023-06-02T05:53:53.243" v="1059" actId="207"/>
          <ac:spMkLst>
            <pc:docMk/>
            <pc:sldMk cId="1856332208" sldId="1565"/>
            <ac:spMk id="7" creationId="{D737F9EC-BA1A-73F9-A67B-580827B299D6}"/>
          </ac:spMkLst>
        </pc:spChg>
        <pc:spChg chg="add mod">
          <ac:chgData name="harry" userId="9d099dfc-9d99-4a20-9aa2-a32fb5459c94" providerId="ADAL" clId="{926D5ABB-ADD1-440B-8465-AD63246381BE}" dt="2023-06-02T05:54:09.486" v="1074" actId="20577"/>
          <ac:spMkLst>
            <pc:docMk/>
            <pc:sldMk cId="1856332208" sldId="1565"/>
            <ac:spMk id="8" creationId="{846511AF-9623-0552-243B-6F4F7A064C81}"/>
          </ac:spMkLst>
        </pc:spChg>
        <pc:picChg chg="add mod">
          <ac:chgData name="harry" userId="9d099dfc-9d99-4a20-9aa2-a32fb5459c94" providerId="ADAL" clId="{926D5ABB-ADD1-440B-8465-AD63246381BE}" dt="2023-06-02T05:54:03.562" v="1066" actId="1076"/>
          <ac:picMkLst>
            <pc:docMk/>
            <pc:sldMk cId="1856332208" sldId="1565"/>
            <ac:picMk id="6" creationId="{AAB66A45-D234-D198-0864-4C1E855C0033}"/>
          </ac:picMkLst>
        </pc:picChg>
      </pc:sldChg>
      <pc:sldChg chg="del">
        <pc:chgData name="harry" userId="9d099dfc-9d99-4a20-9aa2-a32fb5459c94" providerId="ADAL" clId="{926D5ABB-ADD1-440B-8465-AD63246381BE}" dt="2023-06-02T05:45:33.968" v="557" actId="47"/>
        <pc:sldMkLst>
          <pc:docMk/>
          <pc:sldMk cId="2706506511" sldId="1566"/>
        </pc:sldMkLst>
      </pc:sldChg>
      <pc:sldChg chg="del">
        <pc:chgData name="harry" userId="9d099dfc-9d99-4a20-9aa2-a32fb5459c94" providerId="ADAL" clId="{926D5ABB-ADD1-440B-8465-AD63246381BE}" dt="2023-06-02T05:45:33.968" v="557" actId="47"/>
        <pc:sldMkLst>
          <pc:docMk/>
          <pc:sldMk cId="1032194419" sldId="1567"/>
        </pc:sldMkLst>
      </pc:sldChg>
      <pc:sldChg chg="modSp new mod">
        <pc:chgData name="harry" userId="9d099dfc-9d99-4a20-9aa2-a32fb5459c94" providerId="ADAL" clId="{926D5ABB-ADD1-440B-8465-AD63246381BE}" dt="2023-06-02T05:53:23.572" v="1038"/>
        <pc:sldMkLst>
          <pc:docMk/>
          <pc:sldMk cId="3648922511" sldId="1569"/>
        </pc:sldMkLst>
        <pc:spChg chg="mod">
          <ac:chgData name="harry" userId="9d099dfc-9d99-4a20-9aa2-a32fb5459c94" providerId="ADAL" clId="{926D5ABB-ADD1-440B-8465-AD63246381BE}" dt="2023-06-02T05:53:23.572" v="1038"/>
          <ac:spMkLst>
            <pc:docMk/>
            <pc:sldMk cId="3648922511" sldId="1569"/>
            <ac:spMk id="2" creationId="{14BB7369-0FDE-B9E3-499E-2E78FC95FD4F}"/>
          </ac:spMkLst>
        </pc:spChg>
        <pc:spChg chg="mod">
          <ac:chgData name="harry" userId="9d099dfc-9d99-4a20-9aa2-a32fb5459c94" providerId="ADAL" clId="{926D5ABB-ADD1-440B-8465-AD63246381BE}" dt="2023-06-02T05:40:06.169" v="108" actId="404"/>
          <ac:spMkLst>
            <pc:docMk/>
            <pc:sldMk cId="3648922511" sldId="1569"/>
            <ac:spMk id="4" creationId="{02FEC424-2D4C-2075-CA4E-E1CC0FA9E450}"/>
          </ac:spMkLst>
        </pc:spChg>
        <pc:spChg chg="mod">
          <ac:chgData name="harry" userId="9d099dfc-9d99-4a20-9aa2-a32fb5459c94" providerId="ADAL" clId="{926D5ABB-ADD1-440B-8465-AD63246381BE}" dt="2023-06-02T05:40:14.481" v="111" actId="207"/>
          <ac:spMkLst>
            <pc:docMk/>
            <pc:sldMk cId="3648922511" sldId="1569"/>
            <ac:spMk id="5" creationId="{08A262E4-205D-0388-AF6A-61024A64B8F7}"/>
          </ac:spMkLst>
        </pc:spChg>
      </pc:sldChg>
      <pc:sldChg chg="modSp add mod">
        <pc:chgData name="harry" userId="9d099dfc-9d99-4a20-9aa2-a32fb5459c94" providerId="ADAL" clId="{926D5ABB-ADD1-440B-8465-AD63246381BE}" dt="2023-06-02T05:53:25.739" v="1039"/>
        <pc:sldMkLst>
          <pc:docMk/>
          <pc:sldMk cId="3373605810" sldId="1570"/>
        </pc:sldMkLst>
        <pc:spChg chg="mod">
          <ac:chgData name="harry" userId="9d099dfc-9d99-4a20-9aa2-a32fb5459c94" providerId="ADAL" clId="{926D5ABB-ADD1-440B-8465-AD63246381BE}" dt="2023-06-02T05:53:25.739" v="1039"/>
          <ac:spMkLst>
            <pc:docMk/>
            <pc:sldMk cId="3373605810" sldId="1570"/>
            <ac:spMk id="2" creationId="{14BB7369-0FDE-B9E3-499E-2E78FC95FD4F}"/>
          </ac:spMkLst>
        </pc:spChg>
        <pc:spChg chg="mod">
          <ac:chgData name="harry" userId="9d099dfc-9d99-4a20-9aa2-a32fb5459c94" providerId="ADAL" clId="{926D5ABB-ADD1-440B-8465-AD63246381BE}" dt="2023-06-02T05:40:34.343" v="127" actId="20577"/>
          <ac:spMkLst>
            <pc:docMk/>
            <pc:sldMk cId="3373605810" sldId="1570"/>
            <ac:spMk id="4" creationId="{02FEC424-2D4C-2075-CA4E-E1CC0FA9E450}"/>
          </ac:spMkLst>
        </pc:spChg>
        <pc:spChg chg="mod">
          <ac:chgData name="harry" userId="9d099dfc-9d99-4a20-9aa2-a32fb5459c94" providerId="ADAL" clId="{926D5ABB-ADD1-440B-8465-AD63246381BE}" dt="2023-06-02T05:40:46.158" v="150" actId="207"/>
          <ac:spMkLst>
            <pc:docMk/>
            <pc:sldMk cId="3373605810" sldId="1570"/>
            <ac:spMk id="5" creationId="{08A262E4-205D-0388-AF6A-61024A64B8F7}"/>
          </ac:spMkLst>
        </pc:spChg>
      </pc:sldChg>
      <pc:sldChg chg="modSp new mod">
        <pc:chgData name="harry" userId="9d099dfc-9d99-4a20-9aa2-a32fb5459c94" providerId="ADAL" clId="{926D5ABB-ADD1-440B-8465-AD63246381BE}" dt="2023-06-02T05:53:29.239" v="1041"/>
        <pc:sldMkLst>
          <pc:docMk/>
          <pc:sldMk cId="1570591500" sldId="1571"/>
        </pc:sldMkLst>
        <pc:spChg chg="mod">
          <ac:chgData name="harry" userId="9d099dfc-9d99-4a20-9aa2-a32fb5459c94" providerId="ADAL" clId="{926D5ABB-ADD1-440B-8465-AD63246381BE}" dt="2023-06-02T05:42:07.172" v="262"/>
          <ac:spMkLst>
            <pc:docMk/>
            <pc:sldMk cId="1570591500" sldId="1571"/>
            <ac:spMk id="2" creationId="{F7BB8903-CC63-F090-B14D-19A75917728B}"/>
          </ac:spMkLst>
        </pc:spChg>
        <pc:spChg chg="mod">
          <ac:chgData name="harry" userId="9d099dfc-9d99-4a20-9aa2-a32fb5459c94" providerId="ADAL" clId="{926D5ABB-ADD1-440B-8465-AD63246381BE}" dt="2023-06-02T05:41:37.861" v="238" actId="20577"/>
          <ac:spMkLst>
            <pc:docMk/>
            <pc:sldMk cId="1570591500" sldId="1571"/>
            <ac:spMk id="3" creationId="{47081725-B7F1-FE8D-11A7-98F936DAAF46}"/>
          </ac:spMkLst>
        </pc:spChg>
        <pc:spChg chg="mod">
          <ac:chgData name="harry" userId="9d099dfc-9d99-4a20-9aa2-a32fb5459c94" providerId="ADAL" clId="{926D5ABB-ADD1-440B-8465-AD63246381BE}" dt="2023-06-02T05:53:29.239" v="1041"/>
          <ac:spMkLst>
            <pc:docMk/>
            <pc:sldMk cId="1570591500" sldId="1571"/>
            <ac:spMk id="5" creationId="{1FF5A8CE-5A5F-D251-26B4-E9DB2FBA47C9}"/>
          </ac:spMkLst>
        </pc:spChg>
      </pc:sldChg>
      <pc:sldChg chg="modSp new mod">
        <pc:chgData name="harry" userId="9d099dfc-9d99-4a20-9aa2-a32fb5459c94" providerId="ADAL" clId="{926D5ABB-ADD1-440B-8465-AD63246381BE}" dt="2023-06-02T05:52:47.181" v="1025"/>
        <pc:sldMkLst>
          <pc:docMk/>
          <pc:sldMk cId="2963206955" sldId="1572"/>
        </pc:sldMkLst>
        <pc:spChg chg="mod">
          <ac:chgData name="harry" userId="9d099dfc-9d99-4a20-9aa2-a32fb5459c94" providerId="ADAL" clId="{926D5ABB-ADD1-440B-8465-AD63246381BE}" dt="2023-06-02T05:52:36.429" v="1021" actId="2711"/>
          <ac:spMkLst>
            <pc:docMk/>
            <pc:sldMk cId="2963206955" sldId="1572"/>
            <ac:spMk id="2" creationId="{BF43D0F0-8208-355D-AB70-A9CFF340BACC}"/>
          </ac:spMkLst>
        </pc:spChg>
        <pc:spChg chg="mod">
          <ac:chgData name="harry" userId="9d099dfc-9d99-4a20-9aa2-a32fb5459c94" providerId="ADAL" clId="{926D5ABB-ADD1-440B-8465-AD63246381BE}" dt="2023-06-02T05:44:53.070" v="460" actId="20577"/>
          <ac:spMkLst>
            <pc:docMk/>
            <pc:sldMk cId="2963206955" sldId="1572"/>
            <ac:spMk id="3" creationId="{6B2750F8-120C-2B59-0871-71DF5011D52E}"/>
          </ac:spMkLst>
        </pc:spChg>
        <pc:spChg chg="mod">
          <ac:chgData name="harry" userId="9d099dfc-9d99-4a20-9aa2-a32fb5459c94" providerId="ADAL" clId="{926D5ABB-ADD1-440B-8465-AD63246381BE}" dt="2023-06-02T05:52:47.181" v="1025"/>
          <ac:spMkLst>
            <pc:docMk/>
            <pc:sldMk cId="2963206955" sldId="1572"/>
            <ac:spMk id="5" creationId="{42704F82-BA04-3163-F049-2496A898889E}"/>
          </ac:spMkLst>
        </pc:spChg>
      </pc:sldChg>
      <pc:sldChg chg="modSp add mod ord">
        <pc:chgData name="harry" userId="9d099dfc-9d99-4a20-9aa2-a32fb5459c94" providerId="ADAL" clId="{926D5ABB-ADD1-440B-8465-AD63246381BE}" dt="2023-06-02T05:52:46.078" v="1024"/>
        <pc:sldMkLst>
          <pc:docMk/>
          <pc:sldMk cId="3035681858" sldId="1573"/>
        </pc:sldMkLst>
        <pc:spChg chg="mod">
          <ac:chgData name="harry" userId="9d099dfc-9d99-4a20-9aa2-a32fb5459c94" providerId="ADAL" clId="{926D5ABB-ADD1-440B-8465-AD63246381BE}" dt="2023-06-02T05:44:48.021" v="459"/>
          <ac:spMkLst>
            <pc:docMk/>
            <pc:sldMk cId="3035681858" sldId="1573"/>
            <ac:spMk id="2" creationId="{BF43D0F0-8208-355D-AB70-A9CFF340BACC}"/>
          </ac:spMkLst>
        </pc:spChg>
        <pc:spChg chg="mod">
          <ac:chgData name="harry" userId="9d099dfc-9d99-4a20-9aa2-a32fb5459c94" providerId="ADAL" clId="{926D5ABB-ADD1-440B-8465-AD63246381BE}" dt="2023-06-02T05:43:18.774" v="333"/>
          <ac:spMkLst>
            <pc:docMk/>
            <pc:sldMk cId="3035681858" sldId="1573"/>
            <ac:spMk id="3" creationId="{6B2750F8-120C-2B59-0871-71DF5011D52E}"/>
          </ac:spMkLst>
        </pc:spChg>
        <pc:spChg chg="mod">
          <ac:chgData name="harry" userId="9d099dfc-9d99-4a20-9aa2-a32fb5459c94" providerId="ADAL" clId="{926D5ABB-ADD1-440B-8465-AD63246381BE}" dt="2023-06-02T05:52:46.078" v="1024"/>
          <ac:spMkLst>
            <pc:docMk/>
            <pc:sldMk cId="3035681858" sldId="1573"/>
            <ac:spMk id="5" creationId="{42704F82-BA04-3163-F049-2496A898889E}"/>
          </ac:spMkLst>
        </pc:spChg>
      </pc:sldChg>
      <pc:sldChg chg="modSp new mod">
        <pc:chgData name="harry" userId="9d099dfc-9d99-4a20-9aa2-a32fb5459c94" providerId="ADAL" clId="{926D5ABB-ADD1-440B-8465-AD63246381BE}" dt="2023-06-02T05:52:43.739" v="1022"/>
        <pc:sldMkLst>
          <pc:docMk/>
          <pc:sldMk cId="3166856527" sldId="1574"/>
        </pc:sldMkLst>
        <pc:spChg chg="mod">
          <ac:chgData name="harry" userId="9d099dfc-9d99-4a20-9aa2-a32fb5459c94" providerId="ADAL" clId="{926D5ABB-ADD1-440B-8465-AD63246381BE}" dt="2023-06-02T05:52:43.739" v="1022"/>
          <ac:spMkLst>
            <pc:docMk/>
            <pc:sldMk cId="3166856527" sldId="1574"/>
            <ac:spMk id="2" creationId="{A1E1BCE1-1330-5BA7-A858-B92AE0B74951}"/>
          </ac:spMkLst>
        </pc:spChg>
        <pc:spChg chg="mod">
          <ac:chgData name="harry" userId="9d099dfc-9d99-4a20-9aa2-a32fb5459c94" providerId="ADAL" clId="{926D5ABB-ADD1-440B-8465-AD63246381BE}" dt="2023-06-02T05:45:10.703" v="488"/>
          <ac:spMkLst>
            <pc:docMk/>
            <pc:sldMk cId="3166856527" sldId="1574"/>
            <ac:spMk id="4" creationId="{011589F3-8438-F9A2-AEEB-C561473F4BA8}"/>
          </ac:spMkLst>
        </pc:spChg>
        <pc:spChg chg="mod">
          <ac:chgData name="harry" userId="9d099dfc-9d99-4a20-9aa2-a32fb5459c94" providerId="ADAL" clId="{926D5ABB-ADD1-440B-8465-AD63246381BE}" dt="2023-06-02T05:45:22.203" v="556"/>
          <ac:spMkLst>
            <pc:docMk/>
            <pc:sldMk cId="3166856527" sldId="1574"/>
            <ac:spMk id="5" creationId="{74F756AB-0F15-1E8C-F2F0-B3D92D54F1C9}"/>
          </ac:spMkLst>
        </pc:spChg>
      </pc:sldChg>
      <pc:sldChg chg="modSp new mod">
        <pc:chgData name="harry" userId="9d099dfc-9d99-4a20-9aa2-a32fb5459c94" providerId="ADAL" clId="{926D5ABB-ADD1-440B-8465-AD63246381BE}" dt="2023-06-02T05:52:48.390" v="1026"/>
        <pc:sldMkLst>
          <pc:docMk/>
          <pc:sldMk cId="2135360980" sldId="1575"/>
        </pc:sldMkLst>
        <pc:spChg chg="mod">
          <ac:chgData name="harry" userId="9d099dfc-9d99-4a20-9aa2-a32fb5459c94" providerId="ADAL" clId="{926D5ABB-ADD1-440B-8465-AD63246381BE}" dt="2023-06-02T05:52:48.390" v="1026"/>
          <ac:spMkLst>
            <pc:docMk/>
            <pc:sldMk cId="2135360980" sldId="1575"/>
            <ac:spMk id="2" creationId="{1C193E54-D121-FFA2-B066-90C6D7FB1951}"/>
          </ac:spMkLst>
        </pc:spChg>
        <pc:spChg chg="mod">
          <ac:chgData name="harry" userId="9d099dfc-9d99-4a20-9aa2-a32fb5459c94" providerId="ADAL" clId="{926D5ABB-ADD1-440B-8465-AD63246381BE}" dt="2023-06-02T05:45:48.510" v="599"/>
          <ac:spMkLst>
            <pc:docMk/>
            <pc:sldMk cId="2135360980" sldId="1575"/>
            <ac:spMk id="4" creationId="{4E71DF5D-5005-4EB7-E9B4-680354D8FB50}"/>
          </ac:spMkLst>
        </pc:spChg>
        <pc:spChg chg="mod">
          <ac:chgData name="harry" userId="9d099dfc-9d99-4a20-9aa2-a32fb5459c94" providerId="ADAL" clId="{926D5ABB-ADD1-440B-8465-AD63246381BE}" dt="2023-06-02T05:46:19.247" v="710" actId="207"/>
          <ac:spMkLst>
            <pc:docMk/>
            <pc:sldMk cId="2135360980" sldId="1575"/>
            <ac:spMk id="5" creationId="{0370459F-427F-52D8-3D93-E8F5FDFDA64D}"/>
          </ac:spMkLst>
        </pc:spChg>
      </pc:sldChg>
      <pc:sldChg chg="modSp new mod">
        <pc:chgData name="harry" userId="9d099dfc-9d99-4a20-9aa2-a32fb5459c94" providerId="ADAL" clId="{926D5ABB-ADD1-440B-8465-AD63246381BE}" dt="2023-06-02T05:53:00.815" v="1032" actId="20577"/>
        <pc:sldMkLst>
          <pc:docMk/>
          <pc:sldMk cId="748428013" sldId="1576"/>
        </pc:sldMkLst>
        <pc:spChg chg="mod">
          <ac:chgData name="harry" userId="9d099dfc-9d99-4a20-9aa2-a32fb5459c94" providerId="ADAL" clId="{926D5ABB-ADD1-440B-8465-AD63246381BE}" dt="2023-06-02T05:52:49.764" v="1027"/>
          <ac:spMkLst>
            <pc:docMk/>
            <pc:sldMk cId="748428013" sldId="1576"/>
            <ac:spMk id="2" creationId="{C6BB1606-0F8C-25F9-E6C6-3E3893FC17C0}"/>
          </ac:spMkLst>
        </pc:spChg>
        <pc:spChg chg="mod">
          <ac:chgData name="harry" userId="9d099dfc-9d99-4a20-9aa2-a32fb5459c94" providerId="ADAL" clId="{926D5ABB-ADD1-440B-8465-AD63246381BE}" dt="2023-06-02T05:46:40.638" v="724"/>
          <ac:spMkLst>
            <pc:docMk/>
            <pc:sldMk cId="748428013" sldId="1576"/>
            <ac:spMk id="4" creationId="{2879F27A-AC76-6A54-C2D3-7951EA59661D}"/>
          </ac:spMkLst>
        </pc:spChg>
        <pc:spChg chg="mod">
          <ac:chgData name="harry" userId="9d099dfc-9d99-4a20-9aa2-a32fb5459c94" providerId="ADAL" clId="{926D5ABB-ADD1-440B-8465-AD63246381BE}" dt="2023-06-02T05:53:00.815" v="1032" actId="20577"/>
          <ac:spMkLst>
            <pc:docMk/>
            <pc:sldMk cId="748428013" sldId="1576"/>
            <ac:spMk id="5" creationId="{A6414F06-3BD7-1866-D4D6-8E750FB7CE03}"/>
          </ac:spMkLst>
        </pc:spChg>
      </pc:sldChg>
      <pc:sldChg chg="modSp add mod">
        <pc:chgData name="harry" userId="9d099dfc-9d99-4a20-9aa2-a32fb5459c94" providerId="ADAL" clId="{926D5ABB-ADD1-440B-8465-AD63246381BE}" dt="2023-06-02T05:52:51.310" v="1028"/>
        <pc:sldMkLst>
          <pc:docMk/>
          <pc:sldMk cId="2482053651" sldId="1577"/>
        </pc:sldMkLst>
        <pc:spChg chg="mod">
          <ac:chgData name="harry" userId="9d099dfc-9d99-4a20-9aa2-a32fb5459c94" providerId="ADAL" clId="{926D5ABB-ADD1-440B-8465-AD63246381BE}" dt="2023-06-02T05:52:51.310" v="1028"/>
          <ac:spMkLst>
            <pc:docMk/>
            <pc:sldMk cId="2482053651" sldId="1577"/>
            <ac:spMk id="2" creationId="{C6BB1606-0F8C-25F9-E6C6-3E3893FC17C0}"/>
          </ac:spMkLst>
        </pc:spChg>
        <pc:spChg chg="mod">
          <ac:chgData name="harry" userId="9d099dfc-9d99-4a20-9aa2-a32fb5459c94" providerId="ADAL" clId="{926D5ABB-ADD1-440B-8465-AD63246381BE}" dt="2023-06-02T05:47:24.592" v="757"/>
          <ac:spMkLst>
            <pc:docMk/>
            <pc:sldMk cId="2482053651" sldId="1577"/>
            <ac:spMk id="4" creationId="{2879F27A-AC76-6A54-C2D3-7951EA59661D}"/>
          </ac:spMkLst>
        </pc:spChg>
        <pc:spChg chg="mod">
          <ac:chgData name="harry" userId="9d099dfc-9d99-4a20-9aa2-a32fb5459c94" providerId="ADAL" clId="{926D5ABB-ADD1-440B-8465-AD63246381BE}" dt="2023-06-02T05:47:48.590" v="774" actId="20577"/>
          <ac:spMkLst>
            <pc:docMk/>
            <pc:sldMk cId="2482053651" sldId="1577"/>
            <ac:spMk id="5" creationId="{A6414F06-3BD7-1866-D4D6-8E750FB7CE03}"/>
          </ac:spMkLst>
        </pc:spChg>
      </pc:sldChg>
      <pc:sldChg chg="addSp delSp modSp new mod ord modClrScheme chgLayout">
        <pc:chgData name="harry" userId="9d099dfc-9d99-4a20-9aa2-a32fb5459c94" providerId="ADAL" clId="{926D5ABB-ADD1-440B-8465-AD63246381BE}" dt="2023-06-02T05:52:44.605" v="1023"/>
        <pc:sldMkLst>
          <pc:docMk/>
          <pc:sldMk cId="4249279632" sldId="1578"/>
        </pc:sldMkLst>
        <pc:spChg chg="del mod ord">
          <ac:chgData name="harry" userId="9d099dfc-9d99-4a20-9aa2-a32fb5459c94" providerId="ADAL" clId="{926D5ABB-ADD1-440B-8465-AD63246381BE}" dt="2023-06-02T05:50:59.840" v="979" actId="700"/>
          <ac:spMkLst>
            <pc:docMk/>
            <pc:sldMk cId="4249279632" sldId="1578"/>
            <ac:spMk id="2" creationId="{BD3C0A1C-B658-59A5-5E7A-8B8ACEE09FD5}"/>
          </ac:spMkLst>
        </pc:spChg>
        <pc:spChg chg="mod ord">
          <ac:chgData name="harry" userId="9d099dfc-9d99-4a20-9aa2-a32fb5459c94" providerId="ADAL" clId="{926D5ABB-ADD1-440B-8465-AD63246381BE}" dt="2023-06-02T05:50:59.840" v="979" actId="700"/>
          <ac:spMkLst>
            <pc:docMk/>
            <pc:sldMk cId="4249279632" sldId="1578"/>
            <ac:spMk id="3" creationId="{615577BE-0911-A950-DA13-B95060F2E7BC}"/>
          </ac:spMkLst>
        </pc:spChg>
        <pc:spChg chg="mod ord">
          <ac:chgData name="harry" userId="9d099dfc-9d99-4a20-9aa2-a32fb5459c94" providerId="ADAL" clId="{926D5ABB-ADD1-440B-8465-AD63246381BE}" dt="2023-06-02T05:51:56.426" v="1013" actId="27636"/>
          <ac:spMkLst>
            <pc:docMk/>
            <pc:sldMk cId="4249279632" sldId="1578"/>
            <ac:spMk id="4" creationId="{E7B43386-0E28-5C64-EC10-8E0145C4F76C}"/>
          </ac:spMkLst>
        </pc:spChg>
        <pc:spChg chg="del mod ord">
          <ac:chgData name="harry" userId="9d099dfc-9d99-4a20-9aa2-a32fb5459c94" providerId="ADAL" clId="{926D5ABB-ADD1-440B-8465-AD63246381BE}" dt="2023-06-02T05:51:41.974" v="987" actId="478"/>
          <ac:spMkLst>
            <pc:docMk/>
            <pc:sldMk cId="4249279632" sldId="1578"/>
            <ac:spMk id="5" creationId="{E0749EB3-4E50-3773-075A-075A2BD5DC7C}"/>
          </ac:spMkLst>
        </pc:spChg>
        <pc:spChg chg="add mod">
          <ac:chgData name="harry" userId="9d099dfc-9d99-4a20-9aa2-a32fb5459c94" providerId="ADAL" clId="{926D5ABB-ADD1-440B-8465-AD63246381BE}" dt="2023-06-02T05:51:19.095" v="984" actId="1076"/>
          <ac:spMkLst>
            <pc:docMk/>
            <pc:sldMk cId="4249279632" sldId="1578"/>
            <ac:spMk id="6" creationId="{3989DF19-24F6-6436-CE59-CCE5C7D4028B}"/>
          </ac:spMkLst>
        </pc:spChg>
        <pc:spChg chg="add mod">
          <ac:chgData name="harry" userId="9d099dfc-9d99-4a20-9aa2-a32fb5459c94" providerId="ADAL" clId="{926D5ABB-ADD1-440B-8465-AD63246381BE}" dt="2023-06-02T05:50:01.238" v="910" actId="1076"/>
          <ac:spMkLst>
            <pc:docMk/>
            <pc:sldMk cId="4249279632" sldId="1578"/>
            <ac:spMk id="7" creationId="{67C23EFA-0026-76B6-0521-981A44E25AB2}"/>
          </ac:spMkLst>
        </pc:spChg>
        <pc:spChg chg="add mod ord">
          <ac:chgData name="harry" userId="9d099dfc-9d99-4a20-9aa2-a32fb5459c94" providerId="ADAL" clId="{926D5ABB-ADD1-440B-8465-AD63246381BE}" dt="2023-06-02T05:52:44.605" v="1023"/>
          <ac:spMkLst>
            <pc:docMk/>
            <pc:sldMk cId="4249279632" sldId="1578"/>
            <ac:spMk id="8" creationId="{3C47D7BB-C5A6-2AFB-BFCD-43086ABA7375}"/>
          </ac:spMkLst>
        </pc:spChg>
        <pc:spChg chg="add mod">
          <ac:chgData name="harry" userId="9d099dfc-9d99-4a20-9aa2-a32fb5459c94" providerId="ADAL" clId="{926D5ABB-ADD1-440B-8465-AD63246381BE}" dt="2023-06-02T05:51:15.392" v="982" actId="20577"/>
          <ac:spMkLst>
            <pc:docMk/>
            <pc:sldMk cId="4249279632" sldId="1578"/>
            <ac:spMk id="9" creationId="{8455C821-880C-C4FA-0BC9-A6C18F615BDB}"/>
          </ac:spMkLst>
        </pc:spChg>
        <pc:spChg chg="add mod">
          <ac:chgData name="harry" userId="9d099dfc-9d99-4a20-9aa2-a32fb5459c94" providerId="ADAL" clId="{926D5ABB-ADD1-440B-8465-AD63246381BE}" dt="2023-06-02T05:51:49.841" v="1008" actId="1076"/>
          <ac:spMkLst>
            <pc:docMk/>
            <pc:sldMk cId="4249279632" sldId="1578"/>
            <ac:spMk id="10" creationId="{59ADD6FA-9F51-B9CE-B6BC-39746678FE93}"/>
          </ac:spMkLst>
        </pc:spChg>
      </pc:sldChg>
      <pc:sldChg chg="addSp delSp modSp new del mod">
        <pc:chgData name="harry" userId="9d099dfc-9d99-4a20-9aa2-a32fb5459c94" providerId="ADAL" clId="{926D5ABB-ADD1-440B-8465-AD63246381BE}" dt="2023-06-02T05:51:59.119" v="1014" actId="47"/>
        <pc:sldMkLst>
          <pc:docMk/>
          <pc:sldMk cId="3262541358" sldId="1579"/>
        </pc:sldMkLst>
        <pc:spChg chg="mod">
          <ac:chgData name="harry" userId="9d099dfc-9d99-4a20-9aa2-a32fb5459c94" providerId="ADAL" clId="{926D5ABB-ADD1-440B-8465-AD63246381BE}" dt="2023-06-02T05:50:44.919" v="976"/>
          <ac:spMkLst>
            <pc:docMk/>
            <pc:sldMk cId="3262541358" sldId="1579"/>
            <ac:spMk id="2" creationId="{F652E01E-8F04-642F-12B9-4BA8BA9EDDD1}"/>
          </ac:spMkLst>
        </pc:spChg>
        <pc:spChg chg="add del mod">
          <ac:chgData name="harry" userId="9d099dfc-9d99-4a20-9aa2-a32fb5459c94" providerId="ADAL" clId="{926D5ABB-ADD1-440B-8465-AD63246381BE}" dt="2023-06-02T05:50:55.747" v="978"/>
          <ac:spMkLst>
            <pc:docMk/>
            <pc:sldMk cId="3262541358" sldId="1579"/>
            <ac:spMk id="5" creationId="{64B0D569-26B1-817B-1439-DDDB7B6CE524}"/>
          </ac:spMkLst>
        </pc:spChg>
        <pc:spChg chg="add del mod">
          <ac:chgData name="harry" userId="9d099dfc-9d99-4a20-9aa2-a32fb5459c94" providerId="ADAL" clId="{926D5ABB-ADD1-440B-8465-AD63246381BE}" dt="2023-06-02T05:50:55.747" v="978"/>
          <ac:spMkLst>
            <pc:docMk/>
            <pc:sldMk cId="3262541358" sldId="1579"/>
            <ac:spMk id="6" creationId="{E4C90CF2-F742-EF5A-06AB-E95B5504E48F}"/>
          </ac:spMkLst>
        </pc:spChg>
        <pc:spChg chg="add del mod">
          <ac:chgData name="harry" userId="9d099dfc-9d99-4a20-9aa2-a32fb5459c94" providerId="ADAL" clId="{926D5ABB-ADD1-440B-8465-AD63246381BE}" dt="2023-06-02T05:50:55.747" v="978"/>
          <ac:spMkLst>
            <pc:docMk/>
            <pc:sldMk cId="3262541358" sldId="1579"/>
            <ac:spMk id="7" creationId="{ECFF35AE-7C31-58D6-E84F-95E8534B9E85}"/>
          </ac:spMkLst>
        </pc:spChg>
        <pc:spChg chg="add del mod">
          <ac:chgData name="harry" userId="9d099dfc-9d99-4a20-9aa2-a32fb5459c94" providerId="ADAL" clId="{926D5ABB-ADD1-440B-8465-AD63246381BE}" dt="2023-06-02T05:50:55.747" v="978"/>
          <ac:spMkLst>
            <pc:docMk/>
            <pc:sldMk cId="3262541358" sldId="1579"/>
            <ac:spMk id="8" creationId="{D7D6B60F-5B8F-7EEB-38B7-6EF26E4E65A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2C76A-DC4E-4724-9247-0840BF7C54DD}" type="datetimeFigureOut">
              <a:rPr lang="ko-KR" altLang="en-US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2023-09-11</a:t>
            </a:fld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DB638-D11A-444F-8A28-1EA00921CAE0}" type="slidenum">
              <a:rPr lang="ko-KR" altLang="en-US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‹#›</a:t>
            </a:fld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63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39B3D2F1-DDA5-437E-B8C4-4930D4EF112B}" type="datetimeFigureOut">
              <a:rPr lang="ko-KR" altLang="en-US" smtClean="0"/>
              <a:pPr/>
              <a:t>2023-09-11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6337BEBD-75DE-4F71-B27A-1FC8613557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39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A0EFC5C5-A142-4C9B-BE54-AAE62EE268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0BB34D-319A-4304-B893-56433308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/>
          <a:stretch/>
        </p:blipFill>
        <p:spPr>
          <a:xfrm>
            <a:off x="-5155" y="1364511"/>
            <a:ext cx="12240000" cy="4128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25E5B1-D2CB-4018-8C95-E794FA9A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709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주제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38200" y="1684420"/>
            <a:ext cx="10724147" cy="490576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24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24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0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6F1F72-6B36-6F4F-9426-DAE303D7ACF4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 네오 Regular" panose="000005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58262E-A4C6-74CF-98D0-DE9FED4E899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B3B8F-8B4E-7BAC-5298-B5B901007B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5E80F-BC43-3FF1-15FF-878EC0654B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4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DC82223B-4E42-8188-17C6-A5D5487AB09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-1" y="0"/>
            <a:ext cx="12241619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2">
            <a:extLst>
              <a:ext uri="{FF2B5EF4-FFF2-40B4-BE49-F238E27FC236}">
                <a16:creationId xmlns:a16="http://schemas.microsoft.com/office/drawing/2014/main" id="{88A470C3-9F8B-18C0-4D00-286696B4A868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0E88EA9-7205-8622-BAA4-4CC947B4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 네오 Regular" panose="000005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_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38325"/>
            <a:ext cx="5029200" cy="4586287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sz="2400" b="0" i="0">
                <a:latin typeface="+mn-ea"/>
                <a:ea typeface="+mn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endParaRPr kumimoji="1" lang="ko-Kore-KR" altLang="en-US" dirty="0"/>
          </a:p>
        </p:txBody>
      </p:sp>
      <p:sp>
        <p:nvSpPr>
          <p:cNvPr id="11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94437" y="1838324"/>
            <a:ext cx="5029200" cy="4586287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sz="2400" b="0" i="0">
                <a:latin typeface="+mn-ea"/>
                <a:ea typeface="+mn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endParaRPr kumimoji="1" lang="ko-Kore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2B2A48-DF0E-4F17-AE7A-62E64189CE64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 네오 Regular" panose="00000500000000000000" pitchFamily="2" charset="-127"/>
            </a:endParaRPr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9A05CF91-CEF8-12E1-DA4A-8F0F650A6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B8A0387F-9C8F-BD24-7180-7FD9C070F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1E2D2312-C014-286F-8B33-8AFA56503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6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453F9C8E-12E5-9DB4-C075-940FD587FC6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-1" y="0"/>
            <a:ext cx="12241619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2">
            <a:extLst>
              <a:ext uri="{FF2B5EF4-FFF2-40B4-BE49-F238E27FC236}">
                <a16:creationId xmlns:a16="http://schemas.microsoft.com/office/drawing/2014/main" id="{8E674ED2-5BB4-F4F2-7D4D-B2948C4E76A5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2CA2BFB-81A0-1FAE-D529-BD885B52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 네오 Regular" panose="000005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072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3"/>
          <p:cNvSpPr>
            <a:spLocks noGrp="1"/>
          </p:cNvSpPr>
          <p:nvPr>
            <p:ph type="pic" sz="quarter" idx="15"/>
          </p:nvPr>
        </p:nvSpPr>
        <p:spPr>
          <a:xfrm>
            <a:off x="6294437" y="1838325"/>
            <a:ext cx="5029200" cy="354024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19" name="그림 개체 틀 3"/>
          <p:cNvSpPr>
            <a:spLocks noGrp="1"/>
          </p:cNvSpPr>
          <p:nvPr>
            <p:ph type="pic" sz="quarter" idx="14"/>
          </p:nvPr>
        </p:nvSpPr>
        <p:spPr>
          <a:xfrm>
            <a:off x="838199" y="1831966"/>
            <a:ext cx="5029200" cy="354024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495765-879C-4111-970F-B697640D17D1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 네오 Regular" panose="00000500000000000000" pitchFamily="2" charset="-127"/>
            </a:endParaRPr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05EFC9B2-44EF-A87E-01ED-EA2A38CFD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050B7A19-89CF-B11F-A070-8694035D7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93621D02-3657-27B4-042B-1C404429A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5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07559636-0CA3-83BA-8FC4-FE6B60BD8EE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-1" y="0"/>
            <a:ext cx="12241619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2">
            <a:extLst>
              <a:ext uri="{FF2B5EF4-FFF2-40B4-BE49-F238E27FC236}">
                <a16:creationId xmlns:a16="http://schemas.microsoft.com/office/drawing/2014/main" id="{BD451822-E828-798C-44AD-E83159B4D8EA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15188C2-1D7E-4E4F-1C05-E762BFAF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 네오 Regular" panose="000005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714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텍스트_및_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4"/>
          </p:nvPr>
        </p:nvSpPr>
        <p:spPr>
          <a:xfrm>
            <a:off x="838199" y="1831966"/>
            <a:ext cx="5029200" cy="354024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11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4437" y="1831966"/>
            <a:ext cx="5029200" cy="3540241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sz="2400" b="0" i="0">
                <a:latin typeface="+mn-ea"/>
                <a:ea typeface="+mn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CA8252-4B9C-47DC-AA89-B1A4BEA70D3C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 네오 Regular" panose="00000500000000000000" pitchFamily="2" charset="-127"/>
            </a:endParaRPr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BF9FF6A0-6687-D903-FCFA-7D7CD6A41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48FC4785-709D-1C42-1A86-11154F3D9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F4343231-F10F-5B6E-E841-851E905AA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6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AADCC44A-2940-6B63-D525-0DEEF7829B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-1" y="0"/>
            <a:ext cx="12241619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2">
            <a:extLst>
              <a:ext uri="{FF2B5EF4-FFF2-40B4-BE49-F238E27FC236}">
                <a16:creationId xmlns:a16="http://schemas.microsoft.com/office/drawing/2014/main" id="{2C93182D-2E69-F998-9818-FB16DEAB985D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A48DF30-FAE8-A381-62CC-D84B09AF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 네오 Regular" panose="000005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93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퀴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7">
            <a:extLst>
              <a:ext uri="{FF2B5EF4-FFF2-40B4-BE49-F238E27FC236}">
                <a16:creationId xmlns:a16="http://schemas.microsoft.com/office/drawing/2014/main" id="{5A57810A-B9D2-6F46-B0EC-C026AAC94A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3281" y="5879212"/>
            <a:ext cx="10600532" cy="705595"/>
          </a:xfrm>
        </p:spPr>
        <p:txBody>
          <a:bodyPr anchor="ctr" anchorCtr="0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KoPub돋움체 Medium" panose="020B0604020202020204" pitchFamily="34" charset="0"/>
              <a:buNone/>
              <a:tabLst/>
              <a:defRPr/>
            </a:pPr>
            <a:r>
              <a:rPr kumimoji="1" lang="ko-KR" altLang="en-US" sz="2800" dirty="0" err="1"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KoPub돋움체 Bold" panose="020B0600000101010101" pitchFamily="50" charset="-127"/>
                <a:ea typeface="KoPub돋움체 Bold" panose="020B0600000101010101" pitchFamily="50" charset="-127"/>
              </a:rPr>
              <a:t>ㅁ</a:t>
            </a:r>
            <a:endParaRPr kumimoji="1" lang="ko-KR" altLang="en-US" sz="2800" dirty="0">
              <a:solidFill>
                <a:prstClr val="black">
                  <a:lumMod val="75000"/>
                  <a:lumOff val="25000"/>
                </a:prstClr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latin typeface="KoPub돋움체 Bold" panose="020B0600000101010101" pitchFamily="50" charset="-127"/>
              <a:ea typeface="KoPub돋움체 Bold" panose="020B0600000101010101" pitchFamily="50" charset="-127"/>
            </a:endParaRPr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740" b="1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9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310429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Q1.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458324" y="2310429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21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340421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Q2.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2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458324" y="3340421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23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198" y="4328492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Q3.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4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458323" y="4328492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9D6EEA-3F36-4FB2-93D0-0789E4139954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 네오 Regular" panose="00000500000000000000" pitchFamily="2" charset="-127"/>
            </a:endParaRPr>
          </a:p>
        </p:txBody>
      </p:sp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95BED524-64E6-557B-5BB2-38D9A290E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23769B91-DB7D-7B35-65E1-37C12862C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FEE648C1-BEC8-DFDB-B25A-81E7ABB09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6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AA5C23AF-6331-1462-E8C2-2D4B3ABC16A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-1" y="0"/>
            <a:ext cx="12241619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">
            <a:extLst>
              <a:ext uri="{FF2B5EF4-FFF2-40B4-BE49-F238E27FC236}">
                <a16:creationId xmlns:a16="http://schemas.microsoft.com/office/drawing/2014/main" id="{7C8345ED-83AF-A742-F16E-C8818751B982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DD786C8F-34B1-8650-0341-9807EA77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 네오 Regular" panose="000005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432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퀴즈_솔루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9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58253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Q1.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458324" y="1858253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n-ea"/>
                <a:ea typeface="+mn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21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8" y="3249954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Q2.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2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458323" y="3249954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n-ea"/>
                <a:ea typeface="+mn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23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198" y="4641655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Q3.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4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458323" y="4641655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n-ea"/>
                <a:ea typeface="+mn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15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16818" y="2725685"/>
            <a:ext cx="7908154" cy="452176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1600" b="0" i="0" baseline="0">
                <a:latin typeface="+mn-ea"/>
                <a:ea typeface="+mn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A1. </a:t>
            </a:r>
            <a:r>
              <a:rPr kumimoji="1" lang="ko-KR" altLang="en-US" dirty="0"/>
              <a:t>해설을 입력하세요</a:t>
            </a:r>
            <a:endParaRPr kumimoji="1" lang="ko-Kore-KR" altLang="en-US" dirty="0"/>
          </a:p>
        </p:txBody>
      </p:sp>
      <p:sp>
        <p:nvSpPr>
          <p:cNvPr id="16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16818" y="4117386"/>
            <a:ext cx="7908154" cy="452176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1600" b="0" i="0" baseline="0">
                <a:latin typeface="+mn-ea"/>
                <a:ea typeface="+mn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A2. </a:t>
            </a:r>
            <a:r>
              <a:rPr kumimoji="1" lang="ko-KR" altLang="en-US" dirty="0"/>
              <a:t>해설을 입력하세요</a:t>
            </a:r>
            <a:endParaRPr kumimoji="1" lang="ko-Kore-KR" altLang="en-US" dirty="0"/>
          </a:p>
        </p:txBody>
      </p:sp>
      <p:sp>
        <p:nvSpPr>
          <p:cNvPr id="17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16818" y="5509087"/>
            <a:ext cx="7908154" cy="452176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1600" b="0" i="0" baseline="0">
                <a:latin typeface="+mn-ea"/>
                <a:ea typeface="+mn-ea"/>
                <a:cs typeface="나눔스퀘어 네오 Regular" panose="00000500000000000000" pitchFamily="2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A3. </a:t>
            </a:r>
            <a:r>
              <a:rPr kumimoji="1" lang="ko-KR" altLang="en-US" dirty="0"/>
              <a:t>해설을 입력하세요</a:t>
            </a:r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F0E903-A490-45F3-9B2B-D7DEAAA2C8DE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 네오 Regular" panose="00000500000000000000" pitchFamily="2" charset="-127"/>
            </a:endParaRPr>
          </a:p>
        </p:txBody>
      </p:sp>
      <p:sp>
        <p:nvSpPr>
          <p:cNvPr id="27" name="날짜 개체 틀 3">
            <a:extLst>
              <a:ext uri="{FF2B5EF4-FFF2-40B4-BE49-F238E27FC236}">
                <a16:creationId xmlns:a16="http://schemas.microsoft.com/office/drawing/2014/main" id="{89E7D6B7-9632-C6B5-3739-1B3B3352D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8" name="바닥글 개체 틀 4">
            <a:extLst>
              <a:ext uri="{FF2B5EF4-FFF2-40B4-BE49-F238E27FC236}">
                <a16:creationId xmlns:a16="http://schemas.microsoft.com/office/drawing/2014/main" id="{4BFE69AA-4D5B-D94E-D04C-DF3109B6D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5">
            <a:extLst>
              <a:ext uri="{FF2B5EF4-FFF2-40B4-BE49-F238E27FC236}">
                <a16:creationId xmlns:a16="http://schemas.microsoft.com/office/drawing/2014/main" id="{AD9433DE-4240-9AE5-A350-C3988948C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0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80E77879-2932-D061-EDEC-93126D7476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-1" y="0"/>
            <a:ext cx="12241619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2">
            <a:extLst>
              <a:ext uri="{FF2B5EF4-FFF2-40B4-BE49-F238E27FC236}">
                <a16:creationId xmlns:a16="http://schemas.microsoft.com/office/drawing/2014/main" id="{47D3E6B0-9C83-6AE7-DEAB-0F341F35653E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91FF34AE-8C30-B54D-B8CD-F2B277E1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 네오 Regular" panose="000005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20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BFC20C88-8C2D-4251-9595-C37398DF4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육각형 12">
            <a:extLst>
              <a:ext uri="{FF2B5EF4-FFF2-40B4-BE49-F238E27FC236}">
                <a16:creationId xmlns:a16="http://schemas.microsoft.com/office/drawing/2014/main" id="{EAEBF2BE-0F33-4F51-95C5-A43B8C023EBA}"/>
              </a:ext>
            </a:extLst>
          </p:cNvPr>
          <p:cNvSpPr/>
          <p:nvPr userDrawn="1"/>
        </p:nvSpPr>
        <p:spPr>
          <a:xfrm>
            <a:off x="3230840" y="959159"/>
            <a:ext cx="5730321" cy="4939931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17F61711-3697-48CD-996F-0F0852F4EAE4}"/>
              </a:ext>
            </a:extLst>
          </p:cNvPr>
          <p:cNvSpPr/>
          <p:nvPr userDrawn="1"/>
        </p:nvSpPr>
        <p:spPr>
          <a:xfrm>
            <a:off x="3071664" y="821938"/>
            <a:ext cx="6048672" cy="5214372"/>
          </a:xfrm>
          <a:prstGeom prst="hexag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3BCCE9-9BAC-9BFB-3AAD-C69FDAD6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409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BFC20C88-8C2D-4251-9595-C37398DF4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육각형 12">
            <a:extLst>
              <a:ext uri="{FF2B5EF4-FFF2-40B4-BE49-F238E27FC236}">
                <a16:creationId xmlns:a16="http://schemas.microsoft.com/office/drawing/2014/main" id="{EAEBF2BE-0F33-4F51-95C5-A43B8C023EBA}"/>
              </a:ext>
            </a:extLst>
          </p:cNvPr>
          <p:cNvSpPr/>
          <p:nvPr userDrawn="1"/>
        </p:nvSpPr>
        <p:spPr>
          <a:xfrm>
            <a:off x="3230840" y="959159"/>
            <a:ext cx="5730321" cy="4939931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17F61711-3697-48CD-996F-0F0852F4EAE4}"/>
              </a:ext>
            </a:extLst>
          </p:cNvPr>
          <p:cNvSpPr/>
          <p:nvPr userDrawn="1"/>
        </p:nvSpPr>
        <p:spPr>
          <a:xfrm>
            <a:off x="3071664" y="821938"/>
            <a:ext cx="6048672" cy="5214372"/>
          </a:xfrm>
          <a:prstGeom prst="hexag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3BCCE9-9BAC-9BFB-3AAD-C69FDAD64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이어서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7805A5-0676-34F9-CFB5-8A5F5FD24AE8}"/>
              </a:ext>
            </a:extLst>
          </p:cNvPr>
          <p:cNvSpPr/>
          <p:nvPr userDrawn="1"/>
        </p:nvSpPr>
        <p:spPr>
          <a:xfrm>
            <a:off x="4657753" y="4539576"/>
            <a:ext cx="2880322" cy="487354"/>
          </a:xfrm>
          <a:prstGeom prst="rect">
            <a:avLst/>
          </a:prstGeom>
          <a:solidFill>
            <a:srgbClr val="004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white">
                    <a:alpha val="99000"/>
                  </a:prst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삼성 청년 </a:t>
            </a:r>
            <a:r>
              <a:rPr lang="en-US" altLang="ko-KR" sz="1600" dirty="0">
                <a:solidFill>
                  <a:prstClr val="white">
                    <a:alpha val="99000"/>
                  </a:prst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SW </a:t>
            </a:r>
            <a:r>
              <a:rPr lang="ko-KR" altLang="en-US" sz="1600" dirty="0">
                <a:solidFill>
                  <a:prstClr val="white">
                    <a:alpha val="99000"/>
                  </a:prst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아카데미</a:t>
            </a:r>
          </a:p>
        </p:txBody>
      </p:sp>
    </p:spTree>
    <p:extLst>
      <p:ext uri="{BB962C8B-B14F-4D97-AF65-F5344CB8AC3E}">
        <p14:creationId xmlns:p14="http://schemas.microsoft.com/office/powerpoint/2010/main" val="52591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BFC20C88-8C2D-4251-9595-C37398DF4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육각형 12">
            <a:extLst>
              <a:ext uri="{FF2B5EF4-FFF2-40B4-BE49-F238E27FC236}">
                <a16:creationId xmlns:a16="http://schemas.microsoft.com/office/drawing/2014/main" id="{EAEBF2BE-0F33-4F51-95C5-A43B8C023EBA}"/>
              </a:ext>
            </a:extLst>
          </p:cNvPr>
          <p:cNvSpPr/>
          <p:nvPr userDrawn="1"/>
        </p:nvSpPr>
        <p:spPr>
          <a:xfrm>
            <a:off x="3230840" y="959159"/>
            <a:ext cx="5730321" cy="4939931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17F61711-3697-48CD-996F-0F0852F4EAE4}"/>
              </a:ext>
            </a:extLst>
          </p:cNvPr>
          <p:cNvSpPr/>
          <p:nvPr userDrawn="1"/>
        </p:nvSpPr>
        <p:spPr>
          <a:xfrm>
            <a:off x="3071664" y="821938"/>
            <a:ext cx="6048672" cy="5214372"/>
          </a:xfrm>
          <a:prstGeom prst="hexag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3BCCE9-9BAC-9BFB-3AAD-C69FDAD64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2642" y="2483891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다음</a:t>
            </a:r>
            <a:br>
              <a:rPr lang="en-US" altLang="ko-KR" dirty="0"/>
            </a:br>
            <a:r>
              <a:rPr lang="ko-KR" altLang="en-US" dirty="0"/>
              <a:t>방송에서</a:t>
            </a:r>
            <a:br>
              <a:rPr lang="en-US" altLang="ko-KR" dirty="0"/>
            </a:br>
            <a:r>
              <a:rPr lang="ko-KR" altLang="en-US" dirty="0"/>
              <a:t>만나요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7805A5-0676-34F9-CFB5-8A5F5FD24AE8}"/>
              </a:ext>
            </a:extLst>
          </p:cNvPr>
          <p:cNvSpPr/>
          <p:nvPr userDrawn="1"/>
        </p:nvSpPr>
        <p:spPr>
          <a:xfrm>
            <a:off x="4657753" y="4539576"/>
            <a:ext cx="2880322" cy="487354"/>
          </a:xfrm>
          <a:prstGeom prst="rect">
            <a:avLst/>
          </a:prstGeom>
          <a:solidFill>
            <a:srgbClr val="004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white">
                    <a:alpha val="99000"/>
                  </a:prst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삼성 청년 </a:t>
            </a:r>
            <a:r>
              <a:rPr lang="en-US" altLang="ko-KR" sz="1600" dirty="0">
                <a:solidFill>
                  <a:prstClr val="white">
                    <a:alpha val="99000"/>
                  </a:prst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SW </a:t>
            </a:r>
            <a:r>
              <a:rPr lang="ko-KR" altLang="en-US" sz="1600" dirty="0">
                <a:solidFill>
                  <a:prstClr val="white">
                    <a:alpha val="99000"/>
                  </a:prst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아카데미</a:t>
            </a:r>
          </a:p>
        </p:txBody>
      </p:sp>
    </p:spTree>
    <p:extLst>
      <p:ext uri="{BB962C8B-B14F-4D97-AF65-F5344CB8AC3E}">
        <p14:creationId xmlns:p14="http://schemas.microsoft.com/office/powerpoint/2010/main" val="3927249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D7B7B063-C4B7-47FB-A67C-954E49D563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육각형 7">
            <a:extLst>
              <a:ext uri="{FF2B5EF4-FFF2-40B4-BE49-F238E27FC236}">
                <a16:creationId xmlns:a16="http://schemas.microsoft.com/office/drawing/2014/main" id="{37600405-D5FA-4FF8-AD43-E93524EE922E}"/>
              </a:ext>
            </a:extLst>
          </p:cNvPr>
          <p:cNvSpPr/>
          <p:nvPr userDrawn="1"/>
        </p:nvSpPr>
        <p:spPr>
          <a:xfrm>
            <a:off x="3448050" y="2273300"/>
            <a:ext cx="5270500" cy="2273300"/>
          </a:xfrm>
          <a:prstGeom prst="hexagon">
            <a:avLst/>
          </a:prstGeom>
          <a:solidFill>
            <a:sysClr val="window" lastClr="FFFFFF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8BD520EE-8290-441B-9ABB-D6537188328B}"/>
              </a:ext>
            </a:extLst>
          </p:cNvPr>
          <p:cNvSpPr/>
          <p:nvPr userDrawn="1"/>
        </p:nvSpPr>
        <p:spPr>
          <a:xfrm>
            <a:off x="3334296" y="2180123"/>
            <a:ext cx="5498008" cy="2459654"/>
          </a:xfrm>
          <a:prstGeom prst="hexagon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43492F-8DAF-4453-AF39-4C96D3B33968}"/>
              </a:ext>
            </a:extLst>
          </p:cNvPr>
          <p:cNvCxnSpPr>
            <a:stCxn id="9" idx="0"/>
          </p:cNvCxnSpPr>
          <p:nvPr userDrawn="1"/>
        </p:nvCxnSpPr>
        <p:spPr>
          <a:xfrm>
            <a:off x="8832304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7C035E-B4D7-4193-AA2D-468081993ECE}"/>
              </a:ext>
            </a:extLst>
          </p:cNvPr>
          <p:cNvCxnSpPr/>
          <p:nvPr userDrawn="1"/>
        </p:nvCxnSpPr>
        <p:spPr>
          <a:xfrm>
            <a:off x="-24680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954C85-CAE7-E16F-8C56-35505FBF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9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#교재편집\★2019\박혜지대리\ssafy 입학식\추가\디자인\추가샘플1_목차.png">
            <a:extLst>
              <a:ext uri="{FF2B5EF4-FFF2-40B4-BE49-F238E27FC236}">
                <a16:creationId xmlns:a16="http://schemas.microsoft.com/office/drawing/2014/main" id="{39504702-DC24-4AB0-ABC4-C7BBE4A8913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/>
          <a:stretch/>
        </p:blipFill>
        <p:spPr bwMode="auto">
          <a:xfrm>
            <a:off x="0" y="-14286"/>
            <a:ext cx="12275229" cy="693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4" name="제목 개체 틀 1">
            <a:extLst>
              <a:ext uri="{FF2B5EF4-FFF2-40B4-BE49-F238E27FC236}">
                <a16:creationId xmlns:a16="http://schemas.microsoft.com/office/drawing/2014/main" id="{A8A66203-A3FA-A042-94CC-54FB1F3EEA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284" y="64006"/>
            <a:ext cx="8265689" cy="1153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2361E-B5C4-A24E-A2C0-37B18C4020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78175" y="1620838"/>
            <a:ext cx="8799513" cy="4943475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+mn-ea"/>
                <a:ea typeface="+mn-ea"/>
              </a:defRPr>
            </a:lvl1pPr>
          </a:lstStyle>
          <a:p>
            <a:pPr lvl="0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2561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코드_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-1" y="0"/>
            <a:ext cx="12241619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9F556BDF-3CB2-4640-A9D1-CE99F1E7405C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4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CBCA87D-84AD-D84C-AE68-ABB93663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 네오 Regular" panose="000005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7ABFB12-6D6E-183E-E76E-134F290C2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DA266875-7CD3-0C1B-CAA5-20CE0CB8D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2591E409-6A28-A583-A8DE-3253BAB87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2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코드_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-1" y="0"/>
            <a:ext cx="12241619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9F556BDF-3CB2-4640-A9D1-CE99F1E7405C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CBCA87D-84AD-D84C-AE68-ABB93663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 네오 Regular" panose="000005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7ABFB12-6D6E-183E-E76E-134F290C2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DA266875-7CD3-0C1B-CAA5-20CE0CB8D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2591E409-6A28-A583-A8DE-3253BAB87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983881-77B8-E808-7B4D-1C7711CC77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9219" y="2467126"/>
            <a:ext cx="9453562" cy="1552575"/>
          </a:xfrm>
        </p:spPr>
        <p:txBody>
          <a:bodyPr anchor="t">
            <a:noAutofit/>
          </a:bodyPr>
          <a:lstStyle>
            <a:lvl1pPr marL="0" indent="0" algn="ctr">
              <a:buNone/>
              <a:defRPr sz="6000"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CA7A89AF-EE76-7007-180E-745DC590F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9219" y="4391454"/>
            <a:ext cx="9453562" cy="1552575"/>
          </a:xfrm>
        </p:spPr>
        <p:txBody>
          <a:bodyPr anchor="t">
            <a:noAutofit/>
          </a:bodyPr>
          <a:lstStyle>
            <a:lvl1pPr marL="0" indent="0" algn="ctr">
              <a:buNone/>
              <a:defRPr sz="2800"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9820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코드_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-1" y="0"/>
            <a:ext cx="12241619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9F556BDF-3CB2-4640-A9D1-CE99F1E7405C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6F1F72-6B36-6F4F-9426-DAE303D7ACF4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 네오 Regular" panose="00000500000000000000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CBCA87D-84AD-D84C-AE68-ABB93663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 네오 Regular" panose="000005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7ABFB12-6D6E-183E-E76E-134F290C2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DA266875-7CD3-0C1B-CAA5-20CE0CB8D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2591E409-6A28-A583-A8DE-3253BAB87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61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52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48" r:id="rId2"/>
    <p:sldLayoutId id="2147483861" r:id="rId3"/>
    <p:sldLayoutId id="2147483862" r:id="rId4"/>
    <p:sldLayoutId id="2147483849" r:id="rId5"/>
    <p:sldLayoutId id="2147483835" r:id="rId6"/>
    <p:sldLayoutId id="2147483858" r:id="rId7"/>
    <p:sldLayoutId id="2147483860" r:id="rId8"/>
    <p:sldLayoutId id="2147483844" r:id="rId9"/>
    <p:sldLayoutId id="2147483845" r:id="rId10"/>
    <p:sldLayoutId id="2147483839" r:id="rId11"/>
    <p:sldLayoutId id="2147483840" r:id="rId12"/>
    <p:sldLayoutId id="2147483841" r:id="rId13"/>
    <p:sldLayoutId id="2147483842" r:id="rId14"/>
    <p:sldLayoutId id="2147483843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KoPub돋움체 Medium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apis.com/youtube/v3/search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ko.vitejs.dev/guide/env-and-mode.html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weathermap.org/current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lab.ssafy.com/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themoviedb.org/3/movie/movie_id?language=ko-KR" TargetMode="External"/><Relationship Id="rId2" Type="http://schemas.openxmlformats.org/officeDocument/2006/relationships/hyperlink" Target="https://api.themoviedb.org/3/movies/get-top-rated-movies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openweathermap.org/current" TargetMode="External"/><Relationship Id="rId4" Type="http://schemas.openxmlformats.org/officeDocument/2006/relationships/hyperlink" Target="https://www.googleapis.com/youtube/v3/searc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74F78-B51F-2DFD-9707-B48CA33B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09 PJT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28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054752-5DB9-CA41-3FCC-0C9CEF261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ko-KR" altLang="en-US" dirty="0"/>
              <a:t>클라우드 플랫폼 접속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D066AA-30E4-73D8-FE37-953632B82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/>
              <a:t>API </a:t>
            </a:r>
            <a:r>
              <a:rPr lang="ko-KR" altLang="en-US" dirty="0"/>
              <a:t>발급 방법 </a:t>
            </a:r>
            <a:r>
              <a:rPr lang="en-US" altLang="ko-KR" dirty="0"/>
              <a:t>(2/9)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6329EB-28BD-ED3B-2844-793CB5C493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63BE9A2-C6F1-9DC5-A2B3-348EFF2D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  <p:pic>
        <p:nvPicPr>
          <p:cNvPr id="7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0272A3-8D9F-1F19-1774-558D55F0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533174"/>
            <a:ext cx="5562600" cy="4064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319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054752-5DB9-CA41-3FCC-0C9CEF261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페이지 상단 </a:t>
            </a:r>
            <a:r>
              <a:rPr lang="en-US" altLang="ko-KR" dirty="0" err="1"/>
              <a:t>Youtube</a:t>
            </a:r>
            <a:r>
              <a:rPr lang="en-US" altLang="ko-KR" dirty="0"/>
              <a:t> Data API v3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D066AA-30E4-73D8-FE37-953632B82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/>
              <a:t>API </a:t>
            </a:r>
            <a:r>
              <a:rPr lang="ko-KR" altLang="en-US" dirty="0"/>
              <a:t>발급 방법 </a:t>
            </a:r>
            <a:r>
              <a:rPr lang="en-US" altLang="ko-KR" dirty="0"/>
              <a:t>(3/9)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6329EB-28BD-ED3B-2844-793CB5C493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63BE9A2-C6F1-9DC5-A2B3-348EFF2D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C9AFCA-1207-A7FA-691B-739F4DFF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49" y="2567825"/>
            <a:ext cx="10144302" cy="1452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2792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EEE6FA-BAB5-25E2-13DB-6E7CD8F05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사용 클릭 후 로딩 기다리기 </a:t>
            </a:r>
            <a:r>
              <a:rPr lang="en-US" altLang="ko-KR" dirty="0"/>
              <a:t>(</a:t>
            </a:r>
            <a:r>
              <a:rPr lang="ko-KR" altLang="en-US" dirty="0"/>
              <a:t>프로젝트 생성 후 페이지 자동 전환 됨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B38A4B-A05B-9817-5179-81DE120251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/>
              <a:t>API </a:t>
            </a:r>
            <a:r>
              <a:rPr lang="ko-KR" altLang="en-US" dirty="0"/>
              <a:t>발급 방법 </a:t>
            </a:r>
            <a:r>
              <a:rPr lang="en-US" altLang="ko-KR" dirty="0"/>
              <a:t>(4/9)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A9DC7-91B4-9C05-FD7C-2B871C128F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DCD3E88-5008-C7C3-FCC9-1FDFCFC6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84D43F4-B158-6B60-757A-070EEFA4D2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04" y="2634204"/>
            <a:ext cx="4853382" cy="3269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CBBAE7C-516B-8A18-7EE4-24BC78BBB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451" y="2634202"/>
            <a:ext cx="4838008" cy="32697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120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EEE6FA-BAB5-25E2-13DB-6E7CD8F05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로딩 후 전환된 사용 설정된 </a:t>
            </a:r>
            <a:r>
              <a:rPr lang="en-US" altLang="ko-KR" dirty="0"/>
              <a:t>API </a:t>
            </a:r>
            <a:r>
              <a:rPr lang="ko-KR" altLang="en-US" dirty="0"/>
              <a:t>및 서비스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B38A4B-A05B-9817-5179-81DE120251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/>
              <a:t>API </a:t>
            </a:r>
            <a:r>
              <a:rPr lang="ko-KR" altLang="en-US" dirty="0"/>
              <a:t>발급 방법 </a:t>
            </a:r>
            <a:r>
              <a:rPr lang="en-US" altLang="ko-KR" dirty="0"/>
              <a:t>(5/9)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A9DC7-91B4-9C05-FD7C-2B871C128F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DCD3E88-5008-C7C3-FCC9-1FDFCFC6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  <p:pic>
        <p:nvPicPr>
          <p:cNvPr id="8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98BE0B-E84E-B694-8CE7-96AC6F7BE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53" y="2589536"/>
            <a:ext cx="5611494" cy="38652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476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EEE6FA-BAB5-25E2-13DB-6E7CD8F05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사용자 인증 정보 →  사용자 인증 정보 만들기 → </a:t>
            </a:r>
            <a:r>
              <a:rPr lang="en-US" altLang="ko-KR" dirty="0"/>
              <a:t>API </a:t>
            </a:r>
            <a:r>
              <a:rPr lang="ko-KR" altLang="en-US" dirty="0"/>
              <a:t>키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B38A4B-A05B-9817-5179-81DE120251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/>
              <a:t>API </a:t>
            </a:r>
            <a:r>
              <a:rPr lang="ko-KR" altLang="en-US" dirty="0"/>
              <a:t>발급 방법 </a:t>
            </a:r>
            <a:r>
              <a:rPr lang="en-US" altLang="ko-KR" dirty="0"/>
              <a:t>(6/9)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A9DC7-91B4-9C05-FD7C-2B871C128F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DCD3E88-5008-C7C3-FCC9-1FDFCFC6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B08DDA-7B97-C6C1-1D70-E98C2DAB3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53" y="2708626"/>
            <a:ext cx="8583294" cy="35142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934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EEE6FA-BAB5-25E2-13DB-6E7CD8F05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발급받은 </a:t>
            </a:r>
            <a:r>
              <a:rPr lang="en-US" altLang="ko-KR" dirty="0"/>
              <a:t>API </a:t>
            </a:r>
            <a:r>
              <a:rPr lang="ko-KR" altLang="en-US" dirty="0"/>
              <a:t>키 별도 기록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B38A4B-A05B-9817-5179-81DE120251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/>
              <a:t>API </a:t>
            </a:r>
            <a:r>
              <a:rPr lang="ko-KR" altLang="en-US" dirty="0"/>
              <a:t>발급 방법 </a:t>
            </a:r>
            <a:r>
              <a:rPr lang="en-US" altLang="ko-KR" dirty="0"/>
              <a:t>(7/9)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A9DC7-91B4-9C05-FD7C-2B871C128F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DCD3E88-5008-C7C3-FCC9-1FDFCFC6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  <p:pic>
        <p:nvPicPr>
          <p:cNvPr id="7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F1A7EF-29A7-5203-964A-4BF01D1E6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572777"/>
            <a:ext cx="6172200" cy="3864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303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EEE6FA-BAB5-25E2-13DB-6E7CD8F05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키를 사용해 요청 테스트 </a:t>
            </a:r>
            <a:r>
              <a:rPr lang="en-US" altLang="ko-KR" dirty="0"/>
              <a:t>(POSTMAN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요청 </a:t>
            </a:r>
            <a:r>
              <a:rPr lang="en-US" altLang="ko-KR" dirty="0"/>
              <a:t>URL - [GET] </a:t>
            </a:r>
            <a:r>
              <a:rPr lang="en-US" altLang="ko-KR" dirty="0">
                <a:hlinkClick r:id="rId2"/>
              </a:rPr>
              <a:t>https://www.googleapis.com/youtube/v3/search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B38A4B-A05B-9817-5179-81DE120251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/>
              <a:t>API </a:t>
            </a:r>
            <a:r>
              <a:rPr lang="ko-KR" altLang="en-US" dirty="0"/>
              <a:t>발급 방법 </a:t>
            </a:r>
            <a:r>
              <a:rPr lang="en-US" altLang="ko-KR" dirty="0"/>
              <a:t>(8/9)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A9DC7-91B4-9C05-FD7C-2B871C128F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DCD3E88-5008-C7C3-FCC9-1FDFCFC6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315B4012-32F8-0660-4B35-F04F96D3B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597658"/>
              </p:ext>
            </p:extLst>
          </p:nvPr>
        </p:nvGraphicFramePr>
        <p:xfrm>
          <a:off x="1706884" y="3429000"/>
          <a:ext cx="8778232" cy="2496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6032">
                  <a:extLst>
                    <a:ext uri="{9D8B030D-6E8A-4147-A177-3AD203B41FA5}">
                      <a16:colId xmlns:a16="http://schemas.microsoft.com/office/drawing/2014/main" val="3448525919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3575331601"/>
                    </a:ext>
                  </a:extLst>
                </a:gridCol>
              </a:tblGrid>
              <a:tr h="723096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 Light" panose="02000403000000020004" pitchFamily="2" charset="-127"/>
                        </a:rPr>
                        <a:t>Parameter </a:t>
                      </a:r>
                      <a:r>
                        <a:rPr lang="ko-KR" altLang="en-US" sz="1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 Light" panose="02000403000000020004" pitchFamily="2" charset="-127"/>
                        </a:rPr>
                        <a:t>키</a:t>
                      </a:r>
                      <a:endParaRPr lang="en-US" sz="1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 Light" panose="02000403000000020004" pitchFamily="2" charset="-127"/>
                      </a:endParaRP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 Light" panose="02000403000000020004" pitchFamily="2" charset="-127"/>
                        </a:rPr>
                        <a:t>Parameter </a:t>
                      </a:r>
                      <a:r>
                        <a:rPr lang="ko-KR" altLang="en-US" sz="1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 Light" panose="02000403000000020004" pitchFamily="2" charset="-127"/>
                        </a:rPr>
                        <a:t>값</a:t>
                      </a:r>
                      <a:endParaRPr lang="en-US" sz="1700" b="0" i="0" dirty="0">
                        <a:latin typeface="+mn-ea"/>
                        <a:ea typeface="+mn-ea"/>
                        <a:cs typeface="Pretendard Light" panose="02000403000000020004" pitchFamily="2" charset="-127"/>
                      </a:endParaRP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90267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 Light" panose="02000403000000020004" pitchFamily="2" charset="-127"/>
                        </a:rPr>
                        <a:t>key</a:t>
                      </a: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0" i="0" dirty="0">
                          <a:latin typeface="+mn-ea"/>
                          <a:ea typeface="+mn-ea"/>
                          <a:cs typeface="Pretendard Light" panose="02000403000000020004" pitchFamily="2" charset="-127"/>
                        </a:rPr>
                        <a:t>발급 받은 </a:t>
                      </a:r>
                      <a:r>
                        <a:rPr lang="en-US" sz="1700" b="0" i="0" dirty="0">
                          <a:latin typeface="+mn-ea"/>
                          <a:ea typeface="+mn-ea"/>
                          <a:cs typeface="Pretendard Light" panose="02000403000000020004" pitchFamily="2" charset="-127"/>
                        </a:rPr>
                        <a:t>API key</a:t>
                      </a: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43683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 Light" panose="02000403000000020004" pitchFamily="2" charset="-127"/>
                        </a:rPr>
                        <a:t>part</a:t>
                      </a: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+mn-ea"/>
                          <a:ea typeface="+mn-ea"/>
                          <a:cs typeface="Pretendard Light" panose="02000403000000020004" pitchFamily="2" charset="-127"/>
                        </a:rPr>
                        <a:t>snippet</a:t>
                      </a: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744102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 Light" panose="02000403000000020004" pitchFamily="2" charset="-127"/>
                        </a:rPr>
                        <a:t>type</a:t>
                      </a: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+mn-ea"/>
                          <a:ea typeface="+mn-ea"/>
                          <a:cs typeface="Pretendard Light" panose="02000403000000020004" pitchFamily="2" charset="-127"/>
                        </a:rPr>
                        <a:t>video</a:t>
                      </a: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932746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 Light" panose="02000403000000020004" pitchFamily="2" charset="-127"/>
                        </a:rPr>
                        <a:t>q</a:t>
                      </a: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 err="1">
                          <a:latin typeface="+mn-ea"/>
                          <a:ea typeface="+mn-ea"/>
                          <a:cs typeface="Pretendard Light" panose="02000403000000020004" pitchFamily="2" charset="-127"/>
                        </a:rPr>
                        <a:t>ssafy</a:t>
                      </a:r>
                      <a:endParaRPr lang="en-US" sz="1700" b="0" i="0" dirty="0">
                        <a:latin typeface="+mn-ea"/>
                        <a:ea typeface="+mn-ea"/>
                        <a:cs typeface="Pretendard Light" panose="02000403000000020004" pitchFamily="2" charset="-127"/>
                      </a:endParaRPr>
                    </a:p>
                  </a:txBody>
                  <a:tcPr marL="86783" marR="86783" marT="43392" marB="433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431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98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EEE6FA-BAB5-25E2-13DB-6E7CD8F05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200 status code </a:t>
            </a:r>
            <a:r>
              <a:rPr lang="ko-KR" altLang="en-US" dirty="0"/>
              <a:t>확인 후 종료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B38A4B-A05B-9817-5179-81DE120251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/>
              <a:t>API </a:t>
            </a:r>
            <a:r>
              <a:rPr lang="ko-KR" altLang="en-US" dirty="0"/>
              <a:t>발급 방법 </a:t>
            </a:r>
            <a:r>
              <a:rPr lang="en-US" altLang="ko-KR" dirty="0"/>
              <a:t>(9/9)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A9DC7-91B4-9C05-FD7C-2B871C128F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DCD3E88-5008-C7C3-FCC9-1FDFCFC6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  <p:pic>
        <p:nvPicPr>
          <p:cNvPr id="6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992B6C-FF54-220C-9D80-4CC26BE2B4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52" y="2564106"/>
            <a:ext cx="8140095" cy="38528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736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C050B-121C-57F0-7F6D-37D3428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안내</a:t>
            </a:r>
          </a:p>
        </p:txBody>
      </p:sp>
    </p:spTree>
    <p:extLst>
      <p:ext uri="{BB962C8B-B14F-4D97-AF65-F5344CB8AC3E}">
        <p14:creationId xmlns:p14="http://schemas.microsoft.com/office/powerpoint/2010/main" val="1082141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97588A-577D-C85B-B160-D3FF2604DB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Vue </a:t>
            </a:r>
            <a:r>
              <a:rPr lang="ko-KR" altLang="en-US" dirty="0"/>
              <a:t>프로젝트의 이름은  </a:t>
            </a:r>
            <a:r>
              <a:rPr lang="en-US" altLang="ko-KR" dirty="0"/>
              <a:t>my-</a:t>
            </a:r>
            <a:r>
              <a:rPr lang="en-US" altLang="ko-KR" dirty="0" err="1"/>
              <a:t>vue</a:t>
            </a:r>
            <a:r>
              <a:rPr lang="en-US" altLang="ko-KR" dirty="0"/>
              <a:t>-</a:t>
            </a:r>
            <a:r>
              <a:rPr lang="en-US" altLang="ko-KR" dirty="0" err="1"/>
              <a:t>pjt</a:t>
            </a:r>
            <a:endParaRPr lang="en-US" altLang="ko-KR" dirty="0"/>
          </a:p>
          <a:p>
            <a:r>
              <a:rPr lang="ko-KR" altLang="en-US" dirty="0"/>
              <a:t>최고 평점 영화 데이터는 </a:t>
            </a:r>
            <a:r>
              <a:rPr lang="en-US" altLang="ko-KR" dirty="0"/>
              <a:t>TMDB API</a:t>
            </a:r>
            <a:r>
              <a:rPr lang="ko-KR" altLang="en-US" dirty="0"/>
              <a:t>의  </a:t>
            </a:r>
            <a:r>
              <a:rPr lang="en-US" altLang="ko-KR" dirty="0"/>
              <a:t>Get Top Rated</a:t>
            </a:r>
            <a:r>
              <a:rPr lang="ko-KR" altLang="en-US" dirty="0"/>
              <a:t>로부터 </a:t>
            </a:r>
            <a:br>
              <a:rPr lang="en-US" altLang="ko-KR" dirty="0"/>
            </a:br>
            <a:r>
              <a:rPr lang="ko-KR" altLang="en-US" dirty="0"/>
              <a:t>제공받아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27AC66-7CD8-3A20-7617-AC7846727B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프로젝트 정보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8D24ED-E769-3F46-7041-746625BC23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52550A1-5CCD-CBF0-E1B6-83568685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안내</a:t>
            </a:r>
          </a:p>
        </p:txBody>
      </p:sp>
    </p:spTree>
    <p:extLst>
      <p:ext uri="{BB962C8B-B14F-4D97-AF65-F5344CB8AC3E}">
        <p14:creationId xmlns:p14="http://schemas.microsoft.com/office/powerpoint/2010/main" val="411993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13BF6-8073-839B-9DBB-80C8C020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Vue</a:t>
            </a:r>
            <a:r>
              <a:rPr lang="ko-KR" altLang="en-US" dirty="0"/>
              <a:t>를 활용한</a:t>
            </a:r>
            <a:br>
              <a:rPr lang="ko-KR" altLang="en-US" dirty="0"/>
            </a:br>
            <a:r>
              <a:rPr lang="en-US" altLang="ko-KR" dirty="0"/>
              <a:t>SPA </a:t>
            </a:r>
            <a:r>
              <a:rPr lang="ko-KR" altLang="en-US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844697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DEDBADC-4CD9-7C1B-CCE9-5360352E30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컴포넌트 구조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3485F9-9E0B-904D-A866-FA413BB1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안내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061E03-D7C6-6A0E-82A6-53D0D8C27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Picture 12" descr="A diagram of a movie&#10;&#10;Description automatically generated">
            <a:extLst>
              <a:ext uri="{FF2B5EF4-FFF2-40B4-BE49-F238E27FC236}">
                <a16:creationId xmlns:a16="http://schemas.microsoft.com/office/drawing/2014/main" id="{3E9C7D33-5978-7F43-3AE7-7B296E60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614488"/>
            <a:ext cx="8153400" cy="48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6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579B35-6515-9241-1D14-41778C443A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router </a:t>
            </a:r>
            <a:r>
              <a:rPr lang="ko-KR" altLang="en-US" dirty="0"/>
              <a:t>및 관련 컴포넌트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B2EDB8-29DC-4796-C21D-378259625F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5E94BD0-8ABA-B901-AB6A-10AC82FD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안내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CC7FA9-5F2B-56E8-67CD-D7CEB2D5F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598101"/>
              </p:ext>
            </p:extLst>
          </p:nvPr>
        </p:nvGraphicFramePr>
        <p:xfrm>
          <a:off x="1606867" y="1913888"/>
          <a:ext cx="8978265" cy="4305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2239">
                  <a:extLst>
                    <a:ext uri="{9D8B030D-6E8A-4147-A177-3AD203B41FA5}">
                      <a16:colId xmlns:a16="http://schemas.microsoft.com/office/drawing/2014/main" val="319181728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161029178"/>
                    </a:ext>
                  </a:extLst>
                </a:gridCol>
                <a:gridCol w="3363226">
                  <a:extLst>
                    <a:ext uri="{9D8B030D-6E8A-4147-A177-3AD203B41FA5}">
                      <a16:colId xmlns:a16="http://schemas.microsoft.com/office/drawing/2014/main" val="3705352165"/>
                    </a:ext>
                  </a:extLst>
                </a:gridCol>
              </a:tblGrid>
              <a:tr h="554560"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Path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Desciption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236057"/>
                  </a:ext>
                </a:extLst>
              </a:tr>
              <a:tr h="660923">
                <a:tc>
                  <a:txBody>
                    <a:bodyPr/>
                    <a:lstStyle/>
                    <a:p>
                      <a:pPr algn="l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HomeView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  </a:t>
                      </a: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메인</a:t>
                      </a:r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926063"/>
                  </a:ext>
                </a:extLst>
              </a:tr>
              <a:tr h="660923">
                <a:tc>
                  <a:txBody>
                    <a:bodyPr/>
                    <a:lstStyle/>
                    <a:p>
                      <a:pPr algn="l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2" charset="-127"/>
                        </a:rPr>
                        <a:t>/movies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MovieListView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  전체 영화 목록 페이지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981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2" charset="-127"/>
                        </a:rPr>
                        <a:t>/:movieId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MovieDetailView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  영화 상세 정보 페이지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941193"/>
                  </a:ext>
                </a:extLst>
              </a:tr>
              <a:tr h="83355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2" charset="-127"/>
                        </a:rPr>
                        <a:t>/review-search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ReviewSea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r</a:t>
                      </a:r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chView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  유튜브 검색 및 출력 페이지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514676"/>
                  </a:ext>
                </a:extLst>
              </a:tr>
              <a:tr h="83355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2" charset="-127"/>
                        </a:rPr>
                        <a:t>/recommended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RecommendedView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2" charset="-127"/>
                        </a:rPr>
                        <a:t>  날씨 기반 영화 추천 페이지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24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190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C050B-121C-57F0-7F6D-37D3428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3360910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6384BE5-FA2B-A1B7-27E1-37B704B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gitignore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/>
              <a:t>파일을 추가하여 불필요한 파일 및 폴더는 제출하지 않음</a:t>
            </a:r>
            <a:endParaRPr lang="en-US" altLang="ko-KR" dirty="0"/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.env </a:t>
            </a:r>
            <a:r>
              <a:rPr lang="ko-KR" altLang="en-US" dirty="0"/>
              <a:t>파일을 사용해 </a:t>
            </a:r>
            <a:r>
              <a:rPr lang="en-US" altLang="ko-KR" dirty="0"/>
              <a:t>API Key</a:t>
            </a:r>
            <a:r>
              <a:rPr lang="ko-KR" altLang="en-US" dirty="0"/>
              <a:t>를 비롯한 중요한 정보는 제출하지 않음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>
                <a:hlinkClick r:id="rId2"/>
              </a:rPr>
              <a:t>https://ko.vitejs.dev/guide/env-and-mode.html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BABBC-5E21-A2DF-F34C-65F31501CB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공통 요구사항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A1085-E1E1-A5B7-E299-5C0252935F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C1447EA-E587-338A-D3A9-C4578AEE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227803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80058A-FCD1-39B6-5C6C-B188E980E7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최고 평점 영화 조회</a:t>
            </a:r>
          </a:p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최고 평점 영화의 상세정보 조회</a:t>
            </a:r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/>
              <a:t>영화 제목</a:t>
            </a:r>
            <a:r>
              <a:rPr lang="en-US" altLang="ko-KR" dirty="0"/>
              <a:t>, </a:t>
            </a:r>
            <a:r>
              <a:rPr lang="ko-KR" altLang="en-US" dirty="0"/>
              <a:t>개봉일</a:t>
            </a:r>
            <a:r>
              <a:rPr lang="en-US" altLang="ko-KR" dirty="0"/>
              <a:t>, </a:t>
            </a:r>
            <a:r>
              <a:rPr lang="ko-KR" altLang="en-US" dirty="0"/>
              <a:t>러닝타임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줄거리 </a:t>
            </a:r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/>
              <a:t>공식 예고편 영상 조회</a:t>
            </a:r>
          </a:p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영화 리뷰 영상 조회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ko-KR" dirty="0"/>
              <a:t>[</a:t>
            </a:r>
            <a:r>
              <a:rPr lang="ko-KR" altLang="en-US" dirty="0"/>
              <a:t>도전 과제</a:t>
            </a:r>
            <a:r>
              <a:rPr lang="en-US" altLang="ko-KR" dirty="0"/>
              <a:t>] </a:t>
            </a:r>
            <a:r>
              <a:rPr lang="ko-KR" altLang="en-US" dirty="0"/>
              <a:t>현재 날씨에 따른 영화 추천하기</a:t>
            </a:r>
          </a:p>
          <a:p>
            <a:pPr marL="457200" indent="-457200">
              <a:buFont typeface="+mj-lt"/>
              <a:buAutoNum type="alphaUcPeriod"/>
            </a:pP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092384-44EC-6EC4-6593-E3AB0304BE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필수 요구사항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34D8DF-99A4-5FD3-0BD3-3E290385BE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3612CF4-4113-977C-2550-3B23E591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767018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70B1DF-C8B5-2485-E748-97FEA52640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네비게이션 바에서 영화 조회 링크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(/movies</a:t>
            </a:r>
            <a:r>
              <a:rPr lang="en-US" altLang="ko-KR" dirty="0"/>
              <a:t>)</a:t>
            </a:r>
            <a:r>
              <a:rPr lang="ko-KR" altLang="en-US" dirty="0"/>
              <a:t>를 클릭하면 </a:t>
            </a:r>
            <a:r>
              <a:rPr lang="en-US" altLang="ko-KR" dirty="0"/>
              <a:t>AJAX </a:t>
            </a:r>
            <a:r>
              <a:rPr lang="ko-KR" altLang="en-US" dirty="0"/>
              <a:t>통신을 </a:t>
            </a:r>
            <a:br>
              <a:rPr lang="en-US" altLang="ko-KR" dirty="0"/>
            </a:br>
            <a:r>
              <a:rPr lang="ko-KR" altLang="en-US" dirty="0"/>
              <a:t>이용하여 </a:t>
            </a:r>
            <a:r>
              <a:rPr lang="en-US" altLang="ko-KR" dirty="0"/>
              <a:t>TMDB API</a:t>
            </a:r>
            <a:r>
              <a:rPr lang="ko-KR" altLang="en-US" dirty="0"/>
              <a:t>로 부터 </a:t>
            </a:r>
            <a:r>
              <a:rPr lang="en-US" altLang="ko-KR" dirty="0"/>
              <a:t>JSON </a:t>
            </a:r>
            <a:r>
              <a:rPr lang="ko-KR" altLang="en-US" dirty="0"/>
              <a:t>데이터를 받아와 영화 목록을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D423E7-9F6B-6410-DFB0-D3CFCFC3E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A. </a:t>
            </a:r>
            <a:r>
              <a:rPr lang="ko-KR" altLang="en-US" dirty="0"/>
              <a:t>최고 평점 영화 조회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0AD133-58F8-C714-5431-66A2B49AC7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376F1D-DC02-324A-DE7C-D331D927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pic>
        <p:nvPicPr>
          <p:cNvPr id="6" name="Picture 5" descr="A screenshot of a movie poster&#10;&#10;Description automatically generated">
            <a:extLst>
              <a:ext uri="{FF2B5EF4-FFF2-40B4-BE49-F238E27FC236}">
                <a16:creationId xmlns:a16="http://schemas.microsoft.com/office/drawing/2014/main" id="{0E3A1968-5306-EAB5-FA05-EC8C759FC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31" y="3034007"/>
            <a:ext cx="6654138" cy="3621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8730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70B1DF-C8B5-2485-E748-97FEA52640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컴포넌트 구조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D423E7-9F6B-6410-DFB0-D3CFCFC3E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A. </a:t>
            </a:r>
            <a:r>
              <a:rPr lang="ko-KR" altLang="en-US" dirty="0"/>
              <a:t>최고 평점 영화 조회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0AD133-58F8-C714-5431-66A2B49AC7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376F1D-DC02-324A-DE7C-D331D927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pic>
        <p:nvPicPr>
          <p:cNvPr id="7" name="Picture 5" descr="A screenshot of a movie&#10;&#10;Description automatically generated">
            <a:extLst>
              <a:ext uri="{FF2B5EF4-FFF2-40B4-BE49-F238E27FC236}">
                <a16:creationId xmlns:a16="http://schemas.microsoft.com/office/drawing/2014/main" id="{10685A7A-3374-B16C-9AE6-8096780FD2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17" y="2446070"/>
            <a:ext cx="7449565" cy="415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2871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70B1DF-C8B5-2485-E748-97FEA52640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최고 평점 영화 </a:t>
            </a:r>
            <a:r>
              <a:rPr lang="en-US" altLang="ko-KR" dirty="0"/>
              <a:t>Card </a:t>
            </a:r>
            <a:r>
              <a:rPr lang="ko-KR" altLang="en-US" dirty="0"/>
              <a:t>중 하나를 클릭하면 </a:t>
            </a:r>
            <a:r>
              <a:rPr lang="en-US" altLang="ko-KR" dirty="0" err="1"/>
              <a:t>RouterLink</a:t>
            </a:r>
            <a:r>
              <a:rPr lang="ko-KR" altLang="en-US" dirty="0"/>
              <a:t>를 통해 </a:t>
            </a:r>
            <a:r>
              <a:rPr lang="en-US" altLang="ko-KR" dirty="0" err="1"/>
              <a:t>MovieDetailView</a:t>
            </a:r>
            <a:r>
              <a:rPr lang="en-US" altLang="ko-KR" dirty="0"/>
              <a:t>(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/: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movieId</a:t>
            </a:r>
            <a:r>
              <a:rPr lang="en-US" altLang="ko-KR" dirty="0"/>
              <a:t>)</a:t>
            </a:r>
            <a:r>
              <a:rPr lang="ko-KR" altLang="en-US" dirty="0"/>
              <a:t>로 이동 후 해당 영화 상세 정보를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D423E7-9F6B-6410-DFB0-D3CFCFC3E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B. </a:t>
            </a:r>
            <a:r>
              <a:rPr lang="ko-KR" altLang="en-US" dirty="0"/>
              <a:t>최고 평점 영화의 상세정보 조회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0AD133-58F8-C714-5431-66A2B49AC7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376F1D-DC02-324A-DE7C-D331D927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pic>
        <p:nvPicPr>
          <p:cNvPr id="7" name="Picture 9" descr="A screenshot of a movie&#10;&#10;Description automatically generated">
            <a:extLst>
              <a:ext uri="{FF2B5EF4-FFF2-40B4-BE49-F238E27FC236}">
                <a16:creationId xmlns:a16="http://schemas.microsoft.com/office/drawing/2014/main" id="{7ED64FEB-0719-5C51-F57E-4BF4DFB17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3006617"/>
            <a:ext cx="6477000" cy="353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199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70B1DF-C8B5-2485-E748-97FEA52640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유튜브 버튼을 클릭하면 영화 제목 데이터를 요청해 해당 영화의 공식 예고편을 </a:t>
            </a:r>
            <a:br>
              <a:rPr lang="ko-KR" altLang="en-US" dirty="0"/>
            </a:br>
            <a:r>
              <a:rPr lang="en-US" altLang="ko-KR" dirty="0"/>
              <a:t>Modal</a:t>
            </a:r>
            <a:r>
              <a:rPr lang="ko-KR" altLang="en-US" dirty="0"/>
              <a:t>에서 출력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D423E7-9F6B-6410-DFB0-D3CFCFC3E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B. </a:t>
            </a:r>
            <a:r>
              <a:rPr lang="ko-KR" altLang="en-US" dirty="0"/>
              <a:t>최고 평점 영화의 상세정보 조회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0AD133-58F8-C714-5431-66A2B49AC7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376F1D-DC02-324A-DE7C-D331D927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pic>
        <p:nvPicPr>
          <p:cNvPr id="6" name="Picture 9" descr="A screenshot of a movie&#10;&#10;Description automatically generated">
            <a:extLst>
              <a:ext uri="{FF2B5EF4-FFF2-40B4-BE49-F238E27FC236}">
                <a16:creationId xmlns:a16="http://schemas.microsoft.com/office/drawing/2014/main" id="{7340974C-5F0B-B1EE-BDCF-0682539038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3155119"/>
            <a:ext cx="5417283" cy="2954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5" descr="A screenshot of a movie&#10;&#10;Description automatically generated">
            <a:extLst>
              <a:ext uri="{FF2B5EF4-FFF2-40B4-BE49-F238E27FC236}">
                <a16:creationId xmlns:a16="http://schemas.microsoft.com/office/drawing/2014/main" id="{9F14F6C5-0C5B-75E3-7DCC-4BAD5A5A4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05" y="3155119"/>
            <a:ext cx="5417283" cy="2954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9751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D6B6E7-054B-4745-CA9D-D12E7776E4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네비게이션 바에서 리뷰검색</a:t>
            </a:r>
            <a:r>
              <a:rPr lang="en-US" altLang="ko-KR" dirty="0"/>
              <a:t>(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/review-search</a:t>
            </a:r>
            <a:r>
              <a:rPr lang="en-US" altLang="ko-KR" dirty="0"/>
              <a:t>)</a:t>
            </a:r>
            <a:r>
              <a:rPr lang="ko-KR" altLang="en-US" dirty="0"/>
              <a:t>을 클릭 후 검색어를 입력하면  </a:t>
            </a:r>
            <a:br>
              <a:rPr lang="ko-KR" altLang="en-US" dirty="0"/>
            </a:br>
            <a:r>
              <a:rPr lang="ko-KR" altLang="en-US" dirty="0"/>
              <a:t>검색한 영화의 리뷰 영상 목록을 </a:t>
            </a:r>
            <a:r>
              <a:rPr lang="en-US" altLang="ko-KR" dirty="0" err="1"/>
              <a:t>YoutubeCard</a:t>
            </a:r>
            <a:r>
              <a:rPr lang="ko-KR" altLang="en-US" dirty="0"/>
              <a:t>에 출력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4374F-60B5-043F-3791-9D450A2FF7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C. </a:t>
            </a:r>
            <a:r>
              <a:rPr lang="ko-KR" altLang="en-US" dirty="0"/>
              <a:t>영화 리뷰 영상 조회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0F909-1170-4DDF-CBAB-D2100A4798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CED8C2E-F44E-87C3-F5D4-02A47BF6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B5E238-CA06-5B4B-F48B-CFDF496539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43068"/>
            <a:ext cx="5281429" cy="2943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1A5230E-B9C7-4645-101D-BA566EB7C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143068"/>
            <a:ext cx="5281428" cy="2946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479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60930-B88B-944F-85AC-CA972B9D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0AE32-29A0-3484-6DD9-EFDA3331DF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  <a:p>
            <a:r>
              <a:rPr lang="ko-KR" altLang="en-US" dirty="0"/>
              <a:t>준비사항</a:t>
            </a:r>
          </a:p>
          <a:p>
            <a:r>
              <a:rPr lang="ko-KR" altLang="en-US" dirty="0"/>
              <a:t>프로젝트 안내</a:t>
            </a:r>
            <a:endParaRPr lang="en-US" altLang="ko-KR" dirty="0"/>
          </a:p>
          <a:p>
            <a:r>
              <a:rPr lang="ko-KR" altLang="en-US" dirty="0"/>
              <a:t>요구사항</a:t>
            </a:r>
          </a:p>
          <a:p>
            <a:r>
              <a:rPr lang="ko-KR" altLang="en-US" dirty="0"/>
              <a:t>제출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23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D6B6E7-054B-4745-CA9D-D12E7776E4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YoutubeCard</a:t>
            </a:r>
            <a:r>
              <a:rPr lang="ko-KR" altLang="en-US" dirty="0"/>
              <a:t>를 클릭하면 </a:t>
            </a:r>
            <a:r>
              <a:rPr lang="en-US" altLang="ko-KR" dirty="0"/>
              <a:t>Modal</a:t>
            </a:r>
            <a:r>
              <a:rPr lang="ko-KR" altLang="en-US" dirty="0"/>
              <a:t>로 해당 영상을 출력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4374F-60B5-043F-3791-9D450A2FF7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C. </a:t>
            </a:r>
            <a:r>
              <a:rPr lang="ko-KR" altLang="en-US" dirty="0"/>
              <a:t>영화 리뷰 영상 조회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0F909-1170-4DDF-CBAB-D2100A4798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CED8C2E-F44E-87C3-F5D4-02A47BF6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pic>
        <p:nvPicPr>
          <p:cNvPr id="8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5862F9-0E69-1954-29A8-46A4F69A0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04" y="2424288"/>
            <a:ext cx="7375592" cy="4114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3235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A8F0DB-F4D5-7E8C-1A51-86D7819E74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RecommendedView</a:t>
            </a:r>
            <a:r>
              <a:rPr lang="ko-KR" altLang="en-US" dirty="0"/>
              <a:t>에서 </a:t>
            </a:r>
            <a:r>
              <a:rPr lang="en-US" altLang="ko-KR" dirty="0" err="1"/>
              <a:t>OpenWeather</a:t>
            </a:r>
            <a:r>
              <a:rPr lang="en-US" altLang="ko-KR" dirty="0"/>
              <a:t> API</a:t>
            </a:r>
            <a:r>
              <a:rPr lang="ko-KR" altLang="en-US" dirty="0"/>
              <a:t>로 부터 받아온 </a:t>
            </a:r>
            <a:br>
              <a:rPr lang="en-US" altLang="ko-KR" dirty="0"/>
            </a:br>
            <a:r>
              <a:rPr lang="ko-KR" altLang="en-US" dirty="0"/>
              <a:t>대한민국의 현재 날씨 정보와  영화 데이터의 특정 정보</a:t>
            </a:r>
            <a:r>
              <a:rPr lang="en-US" altLang="ko-KR" dirty="0"/>
              <a:t>(ex. </a:t>
            </a:r>
            <a:r>
              <a:rPr lang="ko-KR" altLang="en-US" dirty="0"/>
              <a:t>장르</a:t>
            </a:r>
            <a:r>
              <a:rPr lang="en-US" altLang="ko-KR" dirty="0"/>
              <a:t>)</a:t>
            </a:r>
            <a:r>
              <a:rPr lang="ko-KR" altLang="en-US" dirty="0"/>
              <a:t>를 사용해 </a:t>
            </a:r>
            <a:br>
              <a:rPr lang="en-US" altLang="ko-KR" dirty="0"/>
            </a:br>
            <a:r>
              <a:rPr lang="ko-KR" altLang="en-US" dirty="0"/>
              <a:t>영화를 랜덤으로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B985B3-6922-7C45-5E10-F6CA313B38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D. [</a:t>
            </a:r>
            <a:r>
              <a:rPr lang="ko-KR" altLang="en-US" dirty="0"/>
              <a:t>도전과제</a:t>
            </a:r>
            <a:r>
              <a:rPr lang="en-US" altLang="ko-KR" dirty="0"/>
              <a:t>] </a:t>
            </a:r>
            <a:r>
              <a:rPr lang="ko-KR" altLang="en-US" dirty="0"/>
              <a:t>현재 날씨에 따른 영화 추천하기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6AC068-4014-E415-03DC-3DE2181FC5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E5BB1FA-9CD8-739C-8C74-874022E3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pic>
        <p:nvPicPr>
          <p:cNvPr id="6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E52C3338-BAB6-05E5-E400-25FE39147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92" y="3429000"/>
            <a:ext cx="6128615" cy="334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42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A8F0DB-F4D5-7E8C-1A51-86D7819E74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OpenWeather</a:t>
            </a:r>
            <a:r>
              <a:rPr lang="en-US" altLang="ko-KR" dirty="0"/>
              <a:t> API </a:t>
            </a:r>
            <a:r>
              <a:rPr lang="ko-KR" altLang="en-US" dirty="0"/>
              <a:t>요청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B985B3-6922-7C45-5E10-F6CA313B38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D. [</a:t>
            </a:r>
            <a:r>
              <a:rPr lang="ko-KR" altLang="en-US" dirty="0"/>
              <a:t>도전과제</a:t>
            </a:r>
            <a:r>
              <a:rPr lang="en-US" altLang="ko-KR" dirty="0"/>
              <a:t>] </a:t>
            </a:r>
            <a:r>
              <a:rPr lang="ko-KR" altLang="en-US" dirty="0"/>
              <a:t>현재 날씨에 따른 영화 추천하기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6AC068-4014-E415-03DC-3DE2181FC5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E5BB1FA-9CD8-739C-8C74-874022E3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2F43F864-8311-AE7D-F443-B035BA6FB7F4}"/>
              </a:ext>
            </a:extLst>
          </p:cNvPr>
          <p:cNvGrpSpPr/>
          <p:nvPr/>
        </p:nvGrpSpPr>
        <p:grpSpPr>
          <a:xfrm>
            <a:off x="2003012" y="2509550"/>
            <a:ext cx="8185975" cy="4080637"/>
            <a:chOff x="2517330" y="2593467"/>
            <a:chExt cx="7726045" cy="3773170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22E35C23-75C4-74B0-8ED2-2DAA97D79B2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6791" y="2602992"/>
              <a:ext cx="7706868" cy="3711951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AB8B584-E0C7-B097-865A-3A1350B4930D}"/>
                </a:ext>
              </a:extLst>
            </p:cNvPr>
            <p:cNvSpPr/>
            <p:nvPr/>
          </p:nvSpPr>
          <p:spPr>
            <a:xfrm>
              <a:off x="2522092" y="2598229"/>
              <a:ext cx="7716520" cy="3763645"/>
            </a:xfrm>
            <a:custGeom>
              <a:avLst/>
              <a:gdLst/>
              <a:ahLst/>
              <a:cxnLst/>
              <a:rect l="l" t="t" r="r" b="b"/>
              <a:pathLst>
                <a:path w="7716520" h="3763645">
                  <a:moveTo>
                    <a:pt x="0" y="3763137"/>
                  </a:moveTo>
                  <a:lnTo>
                    <a:pt x="7716393" y="3763137"/>
                  </a:lnTo>
                  <a:lnTo>
                    <a:pt x="7716393" y="0"/>
                  </a:lnTo>
                  <a:lnTo>
                    <a:pt x="0" y="0"/>
                  </a:lnTo>
                  <a:lnTo>
                    <a:pt x="0" y="37631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5927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A8F0DB-F4D5-7E8C-1A51-86D7819E74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OpenWeather</a:t>
            </a:r>
            <a:r>
              <a:rPr lang="en-US" altLang="ko-KR" dirty="0"/>
              <a:t> API </a:t>
            </a:r>
            <a:r>
              <a:rPr lang="ko-KR" altLang="en-US" dirty="0"/>
              <a:t>응답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B985B3-6922-7C45-5E10-F6CA313B38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D. [</a:t>
            </a:r>
            <a:r>
              <a:rPr lang="ko-KR" altLang="en-US" dirty="0"/>
              <a:t>도전과제</a:t>
            </a:r>
            <a:r>
              <a:rPr lang="en-US" altLang="ko-KR" dirty="0"/>
              <a:t>] </a:t>
            </a:r>
            <a:r>
              <a:rPr lang="ko-KR" altLang="en-US" dirty="0"/>
              <a:t>현재 날씨에 따른 영화 추천하기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6AC068-4014-E415-03DC-3DE2181FC5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E5BB1FA-9CD8-739C-8C74-874022E3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088BC77D-8ABC-2A1A-63FC-66F8D2B19081}"/>
              </a:ext>
            </a:extLst>
          </p:cNvPr>
          <p:cNvGrpSpPr/>
          <p:nvPr/>
        </p:nvGrpSpPr>
        <p:grpSpPr>
          <a:xfrm>
            <a:off x="3347194" y="2495229"/>
            <a:ext cx="5497612" cy="4165189"/>
            <a:chOff x="3271583" y="2406014"/>
            <a:chExt cx="5648960" cy="4324350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76D8B9CC-108C-7491-FE2D-033736AFED4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6050" y="2452141"/>
              <a:ext cx="5574777" cy="4232096"/>
            </a:xfrm>
            <a:prstGeom prst="rect">
              <a:avLst/>
            </a:prstGeom>
          </p:spPr>
        </p:pic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5A37C538-A323-95CD-D626-4E320DA44E1F}"/>
                </a:ext>
              </a:extLst>
            </p:cNvPr>
            <p:cNvSpPr/>
            <p:nvPr/>
          </p:nvSpPr>
          <p:spPr>
            <a:xfrm>
              <a:off x="3276346" y="2410777"/>
              <a:ext cx="5639435" cy="4314825"/>
            </a:xfrm>
            <a:custGeom>
              <a:avLst/>
              <a:gdLst/>
              <a:ahLst/>
              <a:cxnLst/>
              <a:rect l="l" t="t" r="r" b="b"/>
              <a:pathLst>
                <a:path w="5639434" h="4314825">
                  <a:moveTo>
                    <a:pt x="0" y="4314825"/>
                  </a:moveTo>
                  <a:lnTo>
                    <a:pt x="5639181" y="4314825"/>
                  </a:lnTo>
                  <a:lnTo>
                    <a:pt x="5639181" y="0"/>
                  </a:lnTo>
                  <a:lnTo>
                    <a:pt x="0" y="0"/>
                  </a:lnTo>
                  <a:lnTo>
                    <a:pt x="0" y="431482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22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A8F0DB-F4D5-7E8C-1A51-86D7819E74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  <a:p>
            <a:pPr lvl="1"/>
            <a:r>
              <a:rPr lang="en-US" altLang="ko-KR" dirty="0" err="1"/>
              <a:t>OpenWeather</a:t>
            </a:r>
            <a:r>
              <a:rPr lang="en-US" altLang="ko-KR" dirty="0"/>
              <a:t> API(</a:t>
            </a:r>
            <a:r>
              <a:rPr lang="en-US" altLang="ko-KR" dirty="0">
                <a:hlinkClick r:id="rId2"/>
              </a:rPr>
              <a:t>https://openweathermap.org/</a:t>
            </a:r>
            <a:r>
              <a:rPr lang="en-US" altLang="ko-KR" dirty="0"/>
              <a:t>)</a:t>
            </a:r>
            <a:r>
              <a:rPr lang="ko-KR" altLang="en-US" dirty="0"/>
              <a:t>는 여러 종류의 </a:t>
            </a:r>
            <a:br>
              <a:rPr lang="en-US" altLang="ko-KR" dirty="0"/>
            </a:br>
            <a:r>
              <a:rPr lang="ko-KR" altLang="en-US" dirty="0"/>
              <a:t>데이터를 제공</a:t>
            </a:r>
            <a:endParaRPr lang="en-US" altLang="ko-KR" dirty="0"/>
          </a:p>
          <a:p>
            <a:pPr lvl="1"/>
            <a:r>
              <a:rPr lang="ko-KR" altLang="en-US" dirty="0"/>
              <a:t>도전 과제에서 제시하는 </a:t>
            </a:r>
            <a:r>
              <a:rPr lang="en-US" altLang="ko-KR" dirty="0"/>
              <a:t>API</a:t>
            </a:r>
            <a:r>
              <a:rPr lang="ko-KR" altLang="en-US" dirty="0"/>
              <a:t>는 무료 </a:t>
            </a:r>
            <a:r>
              <a:rPr lang="en-US" altLang="ko-KR" dirty="0"/>
              <a:t>API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현재 날씨 정보를 요구</a:t>
            </a:r>
            <a:endParaRPr lang="en-US" altLang="ko-KR" dirty="0"/>
          </a:p>
          <a:p>
            <a:pPr lvl="1"/>
            <a:r>
              <a:rPr lang="ko-KR" altLang="en-US" dirty="0"/>
              <a:t>이 외의 무료 </a:t>
            </a:r>
            <a:r>
              <a:rPr lang="en-US" altLang="ko-KR" dirty="0"/>
              <a:t>API</a:t>
            </a:r>
            <a:r>
              <a:rPr lang="ko-KR" altLang="en-US" dirty="0"/>
              <a:t>는 </a:t>
            </a:r>
            <a:r>
              <a:rPr lang="en-US" altLang="ko-KR" dirty="0"/>
              <a:t>Pricing </a:t>
            </a:r>
            <a:r>
              <a:rPr lang="ko-KR" altLang="en-US" dirty="0"/>
              <a:t>항목에서 확인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B985B3-6922-7C45-5E10-F6CA313B38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D. [</a:t>
            </a:r>
            <a:r>
              <a:rPr lang="ko-KR" altLang="en-US" dirty="0"/>
              <a:t>도전과제</a:t>
            </a:r>
            <a:r>
              <a:rPr lang="en-US" altLang="ko-KR" dirty="0"/>
              <a:t>] </a:t>
            </a:r>
            <a:r>
              <a:rPr lang="ko-KR" altLang="en-US" dirty="0"/>
              <a:t>현재 날씨에 따른 영화 추천하기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6AC068-4014-E415-03DC-3DE2181FC5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E5BB1FA-9CD8-739C-8C74-874022E3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320525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6384BE5-FA2B-A1B7-27E1-37B704B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명시된 요구사항 이외에는 자유롭게 작성해도 무관</a:t>
            </a:r>
            <a:endParaRPr lang="en-US" altLang="ko-KR" dirty="0"/>
          </a:p>
          <a:p>
            <a:r>
              <a:rPr lang="en-US" altLang="ko-KR" dirty="0"/>
              <a:t>Bootstrap</a:t>
            </a:r>
            <a:r>
              <a:rPr lang="ko-KR" altLang="en-US" dirty="0"/>
              <a:t>을 이용하여 자유롭게 스타일링 가능</a:t>
            </a:r>
            <a:endParaRPr lang="en-US" altLang="ko-KR" dirty="0"/>
          </a:p>
          <a:p>
            <a:r>
              <a:rPr lang="en-US" altLang="ko-KR" dirty="0" err="1"/>
              <a:t>Pinia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BABBC-5E21-A2DF-F34C-65F31501CB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선택 요구사항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A1085-E1E1-A5B7-E299-5C0252935F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C1447EA-E587-338A-D3A9-C4578AEE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3652037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C050B-121C-57F0-7F6D-37D3428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제출</a:t>
            </a:r>
          </a:p>
        </p:txBody>
      </p:sp>
    </p:spTree>
    <p:extLst>
      <p:ext uri="{BB962C8B-B14F-4D97-AF65-F5344CB8AC3E}">
        <p14:creationId xmlns:p14="http://schemas.microsoft.com/office/powerpoint/2010/main" val="1604781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0A7839-855E-5BBF-23B4-82C6DEAF80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ko-KR" altLang="en-US" sz="2300" dirty="0"/>
              <a:t>제출기한은 금일 </a:t>
            </a:r>
            <a:r>
              <a:rPr lang="en-US" altLang="ko-KR" sz="2300" dirty="0"/>
              <a:t>18</a:t>
            </a:r>
            <a:r>
              <a:rPr lang="ko-KR" altLang="en-US" sz="2300" dirty="0"/>
              <a:t>시까지 입니다</a:t>
            </a:r>
            <a:r>
              <a:rPr lang="en-US" altLang="ko-KR" sz="2300" dirty="0"/>
              <a:t>. </a:t>
            </a:r>
            <a:r>
              <a:rPr lang="ko-KR" altLang="en-US" sz="2300" dirty="0"/>
              <a:t>제출기한을 지켜 주시기 바랍니다</a:t>
            </a:r>
            <a:r>
              <a:rPr lang="en-US" altLang="ko-KR" sz="2300" dirty="0"/>
              <a:t>.</a:t>
            </a:r>
          </a:p>
          <a:p>
            <a:r>
              <a:rPr lang="ko-KR" altLang="en-US" sz="2300" dirty="0"/>
              <a:t>반드시 </a:t>
            </a:r>
            <a:r>
              <a:rPr lang="en-US" altLang="ko-KR" sz="2300" dirty="0"/>
              <a:t>README.md </a:t>
            </a:r>
            <a:r>
              <a:rPr lang="ko-KR" altLang="en-US" sz="2300" dirty="0"/>
              <a:t>파일에 단계별로 구현 과정 중 학습한 내용</a:t>
            </a:r>
            <a:r>
              <a:rPr lang="en-US" altLang="ko-KR" sz="2300" dirty="0"/>
              <a:t>, </a:t>
            </a:r>
            <a:r>
              <a:rPr lang="ko-KR" altLang="en-US" sz="2300" dirty="0"/>
              <a:t>어려웠던 부분</a:t>
            </a:r>
            <a:r>
              <a:rPr lang="en-US" altLang="ko-KR" sz="2300" dirty="0"/>
              <a:t>,  </a:t>
            </a:r>
            <a:br>
              <a:rPr lang="en-US" altLang="ko-KR" sz="2300" dirty="0"/>
            </a:br>
            <a:r>
              <a:rPr lang="ko-KR" altLang="en-US" sz="2300" dirty="0"/>
              <a:t>새로 배운 것들 및 느낀 점을 등을 상세히 기록하여 제출합니다</a:t>
            </a:r>
            <a:r>
              <a:rPr lang="en-US" altLang="ko-KR" sz="2300" dirty="0"/>
              <a:t>.</a:t>
            </a:r>
          </a:p>
          <a:p>
            <a:pPr lvl="1"/>
            <a:r>
              <a:rPr lang="ko-KR" altLang="en-US" sz="2300" dirty="0"/>
              <a:t>단순히 완성된 코드만을 나열하지 않습니다</a:t>
            </a:r>
            <a:r>
              <a:rPr lang="en-US" altLang="ko-KR" sz="2300" dirty="0"/>
              <a:t>.</a:t>
            </a:r>
          </a:p>
          <a:p>
            <a:r>
              <a:rPr lang="ko-KR" altLang="en-US" sz="2300" dirty="0"/>
              <a:t>위에 명시된 요구사항은 최소 조건이며</a:t>
            </a:r>
            <a:r>
              <a:rPr lang="en-US" altLang="ko-KR" sz="2300" dirty="0"/>
              <a:t>, </a:t>
            </a:r>
            <a:r>
              <a:rPr lang="ko-KR" altLang="en-US" sz="2300" dirty="0"/>
              <a:t>추가 개발을 자유롭게 진행할 수 있습니다</a:t>
            </a:r>
            <a:r>
              <a:rPr lang="en-US" altLang="ko-KR" sz="2300" dirty="0"/>
              <a:t>.</a:t>
            </a:r>
          </a:p>
          <a:p>
            <a:r>
              <a:rPr lang="en-US" altLang="ko-KR" sz="2300" dirty="0">
                <a:hlinkClick r:id="rId2"/>
              </a:rPr>
              <a:t>https://lab.ssafy.com/</a:t>
            </a:r>
            <a:r>
              <a:rPr lang="ko-KR" altLang="en-US" sz="2300" dirty="0"/>
              <a:t>에 프로젝트를 생성하고 제출합니다</a:t>
            </a:r>
            <a:r>
              <a:rPr lang="en-US" altLang="ko-KR" sz="2300" dirty="0"/>
              <a:t>.</a:t>
            </a:r>
          </a:p>
          <a:p>
            <a:pPr lvl="1"/>
            <a:r>
              <a:rPr lang="ko-KR" altLang="en-US" sz="2300" dirty="0"/>
              <a:t>프로젝트 이름은 ‘프로젝트 번호 </a:t>
            </a:r>
            <a:r>
              <a:rPr lang="en-US" altLang="ko-KR" sz="2300" dirty="0"/>
              <a:t>+ </a:t>
            </a:r>
            <a:r>
              <a:rPr lang="en-US" altLang="ko-KR" sz="2300" dirty="0" err="1"/>
              <a:t>pjt</a:t>
            </a:r>
            <a:r>
              <a:rPr lang="en-US" altLang="ko-KR" sz="2300" dirty="0"/>
              <a:t>’</a:t>
            </a:r>
            <a:r>
              <a:rPr lang="ko-KR" altLang="en-US" sz="2300" dirty="0"/>
              <a:t>로 지정합니다</a:t>
            </a:r>
            <a:r>
              <a:rPr lang="en-US" altLang="ko-KR" sz="2300" dirty="0"/>
              <a:t>. (ex. </a:t>
            </a:r>
            <a:r>
              <a:rPr lang="en-US" altLang="ko-KR" sz="2300" dirty="0">
                <a:latin typeface="D2Coding" panose="020B0609020101020101" pitchFamily="49" charset="-127"/>
                <a:ea typeface="D2Coding" panose="020B0609020101020101" pitchFamily="49" charset="-127"/>
              </a:rPr>
              <a:t>01_pjt</a:t>
            </a:r>
            <a:r>
              <a:rPr lang="en-US" altLang="ko-KR" sz="2300" dirty="0"/>
              <a:t>)</a:t>
            </a:r>
          </a:p>
          <a:p>
            <a:r>
              <a:rPr lang="ko-KR" altLang="en-US" sz="2300" dirty="0"/>
              <a:t>반드시 각 반 담당 교수님을 </a:t>
            </a:r>
            <a:r>
              <a:rPr lang="en-US" altLang="ko-KR" sz="2300" dirty="0"/>
              <a:t>Maintainer</a:t>
            </a:r>
            <a:r>
              <a:rPr lang="ko-KR" altLang="en-US" sz="2300" dirty="0"/>
              <a:t>로 설정해야 합니다</a:t>
            </a:r>
            <a:r>
              <a:rPr lang="en-US" altLang="ko-KR" sz="2300" dirty="0"/>
              <a:t>.</a:t>
            </a:r>
          </a:p>
          <a:p>
            <a:endParaRPr lang="ko-KR" altLang="en-US" sz="23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35F35-DA9E-FFB7-89F7-A1008B9E5C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제출 시 주의사항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71CEFA-30F0-020F-4956-E45B531E64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A936FFD-C27B-8CC4-4B45-BDE97314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제출</a:t>
            </a:r>
          </a:p>
        </p:txBody>
      </p:sp>
    </p:spTree>
    <p:extLst>
      <p:ext uri="{BB962C8B-B14F-4D97-AF65-F5344CB8AC3E}">
        <p14:creationId xmlns:p14="http://schemas.microsoft.com/office/powerpoint/2010/main" val="114106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C050B-121C-57F0-7F6D-37D3428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89357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7F3349-A3E2-3FB0-3A8C-B1662FAB0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영화 정보를 제공하는 </a:t>
            </a:r>
            <a:r>
              <a:rPr lang="en-US" altLang="ko-KR" dirty="0"/>
              <a:t>SPA </a:t>
            </a:r>
            <a:r>
              <a:rPr lang="ko-KR" altLang="en-US" dirty="0"/>
              <a:t>제작</a:t>
            </a:r>
          </a:p>
          <a:p>
            <a:r>
              <a:rPr lang="en-US" altLang="ko-KR" dirty="0"/>
              <a:t>AJAX </a:t>
            </a:r>
            <a:r>
              <a:rPr lang="ko-KR" altLang="en-US" dirty="0"/>
              <a:t>통신과 </a:t>
            </a:r>
            <a:r>
              <a:rPr lang="en-US" altLang="ko-KR" dirty="0"/>
              <a:t>JSON </a:t>
            </a:r>
            <a:r>
              <a:rPr lang="ko-KR" altLang="en-US" dirty="0"/>
              <a:t>구조에 대한 이해</a:t>
            </a:r>
          </a:p>
          <a:p>
            <a:r>
              <a:rPr lang="en-US" altLang="ko-KR" dirty="0" err="1"/>
              <a:t>Vite</a:t>
            </a:r>
            <a:r>
              <a:rPr lang="en-US" altLang="ko-KR" dirty="0"/>
              <a:t>, Vue Router </a:t>
            </a:r>
            <a:r>
              <a:rPr lang="ko-KR" altLang="en-US" dirty="0"/>
              <a:t>활용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263D9B-E90B-F674-F616-79137548E7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E1AB5-18BC-3DFC-31A5-2A9E000EFC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5E6FA33-AD5B-E7EF-5365-B2EB772E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5180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C050B-121C-57F0-7F6D-37D3428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</p:spTree>
    <p:extLst>
      <p:ext uri="{BB962C8B-B14F-4D97-AF65-F5344CB8AC3E}">
        <p14:creationId xmlns:p14="http://schemas.microsoft.com/office/powerpoint/2010/main" val="218511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983F9C-1B34-9AB0-3A7D-777C34A1CB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Visual Studio Code</a:t>
            </a:r>
          </a:p>
          <a:p>
            <a:r>
              <a:rPr lang="en-US" altLang="ko-KR" dirty="0"/>
              <a:t>Google Chrome</a:t>
            </a:r>
          </a:p>
          <a:p>
            <a:r>
              <a:rPr lang="en-US" altLang="ko-KR" dirty="0"/>
              <a:t>Node.js LTS</a:t>
            </a:r>
          </a:p>
          <a:p>
            <a:r>
              <a:rPr lang="en-US" altLang="ko-KR" dirty="0"/>
              <a:t>Vue.js 3.x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8A8AF3-5ABD-D42D-03BA-B017D9E523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개발도구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EFF0F4-C673-00FF-E891-2CD553CFC7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6A06087-DC56-14D8-A864-947D33EA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</p:spTree>
    <p:extLst>
      <p:ext uri="{BB962C8B-B14F-4D97-AF65-F5344CB8AC3E}">
        <p14:creationId xmlns:p14="http://schemas.microsoft.com/office/powerpoint/2010/main" val="211668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2ABBE1-DD8D-AE99-9CA7-6A2E499231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TMDB API </a:t>
            </a:r>
          </a:p>
          <a:p>
            <a:pPr lvl="1"/>
            <a:r>
              <a:rPr lang="en-US" altLang="ko-KR" dirty="0">
                <a:hlinkClick r:id="rId2"/>
              </a:rPr>
              <a:t>https:// api.themoviedb.org/3/movies/get-top-rated-movies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https://api.themoviedb.org/3/movie/movie_id?language=ko-KR</a:t>
            </a:r>
            <a:endParaRPr lang="en-US" altLang="ko-KR" dirty="0"/>
          </a:p>
          <a:p>
            <a:r>
              <a:rPr lang="pt-BR" altLang="ko-KR" dirty="0"/>
              <a:t>Youtube API </a:t>
            </a:r>
          </a:p>
          <a:p>
            <a:pPr lvl="1"/>
            <a:r>
              <a:rPr lang="pt-BR" altLang="ko-KR" dirty="0">
                <a:hlinkClick r:id="rId4"/>
              </a:rPr>
              <a:t>https://www.googleapis.com/youtube/v3/search</a:t>
            </a:r>
            <a:endParaRPr lang="pt-BR" altLang="ko-KR" dirty="0"/>
          </a:p>
          <a:p>
            <a:r>
              <a:rPr lang="en-US" altLang="ko-KR" dirty="0" err="1"/>
              <a:t>OpenWeather</a:t>
            </a:r>
            <a:r>
              <a:rPr lang="en-US" altLang="ko-KR" dirty="0"/>
              <a:t> API (</a:t>
            </a:r>
            <a:r>
              <a:rPr lang="ko-KR" altLang="en-US" dirty="0"/>
              <a:t>도전 과제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5"/>
              </a:rPr>
              <a:t>https://openweathermap.org/current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31C81-6856-061E-5375-4264202BA0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사용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70979-BF11-0208-4B89-AF724366EC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5400D3E-400D-2835-90EC-0396C717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</p:spTree>
    <p:extLst>
      <p:ext uri="{BB962C8B-B14F-4D97-AF65-F5344CB8AC3E}">
        <p14:creationId xmlns:p14="http://schemas.microsoft.com/office/powerpoint/2010/main" val="141824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054752-5DB9-CA41-3FCC-0C9CEF261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구글 계정 로그인</a:t>
            </a:r>
          </a:p>
          <a:p>
            <a:r>
              <a:rPr lang="ko-KR" altLang="en-US" dirty="0"/>
              <a:t>구글에서 </a:t>
            </a:r>
            <a:r>
              <a:rPr lang="en-US" altLang="ko-KR" dirty="0"/>
              <a:t>google developer console </a:t>
            </a:r>
            <a:r>
              <a:rPr lang="ko-KR" altLang="en-US" dirty="0"/>
              <a:t>검색 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D066AA-30E4-73D8-FE37-953632B82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/>
              <a:t>API </a:t>
            </a:r>
            <a:r>
              <a:rPr lang="ko-KR" altLang="en-US" dirty="0"/>
              <a:t>발급 방법 </a:t>
            </a:r>
            <a:r>
              <a:rPr lang="en-US" altLang="ko-KR" dirty="0"/>
              <a:t>(1/9)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6329EB-28BD-ED3B-2844-793CB5C493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63BE9A2-C6F1-9DC5-A2B3-348EFF2D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  <p:pic>
        <p:nvPicPr>
          <p:cNvPr id="6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FB436F1A-2112-77C6-61FF-391A630D1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b="15939"/>
          <a:stretch/>
        </p:blipFill>
        <p:spPr>
          <a:xfrm>
            <a:off x="3352800" y="3203259"/>
            <a:ext cx="5486400" cy="3518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197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기본 폰트">
      <a:majorFont>
        <a:latin typeface="나눔스퀘어 네오 ExtraBold"/>
        <a:ea typeface="나눔스퀘어 네오 ExtraBold"/>
        <a:cs typeface=""/>
      </a:majorFont>
      <a:minorFont>
        <a:latin typeface="나눔스퀘어 네오 Regular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13B4BD8A056C4790386A6040E7CFD1" ma:contentTypeVersion="13" ma:contentTypeDescription="Create a new document." ma:contentTypeScope="" ma:versionID="c3fb458d197938529d06c0534f00410d">
  <xsd:schema xmlns:xsd="http://www.w3.org/2001/XMLSchema" xmlns:xs="http://www.w3.org/2001/XMLSchema" xmlns:p="http://schemas.microsoft.com/office/2006/metadata/properties" xmlns:ns2="8ac307eb-12d9-434d-8280-a47ce07b356d" xmlns:ns3="8f805e87-c28d-4de3-9cfd-97861b2d07b7" targetNamespace="http://schemas.microsoft.com/office/2006/metadata/properties" ma:root="true" ma:fieldsID="59187f9c083ae93b6e934664285f9ce1" ns2:_="" ns3:_="">
    <xsd:import namespace="8ac307eb-12d9-434d-8280-a47ce07b356d"/>
    <xsd:import namespace="8f805e87-c28d-4de3-9cfd-97861b2d07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c307eb-12d9-434d-8280-a47ce07b35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c46e051-5fa8-49ba-8aeb-00ab0dce5d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05e87-c28d-4de3-9cfd-97861b2d07b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8b60f0b-eddc-4fe4-b104-204d6cb4ead2}" ma:internalName="TaxCatchAll" ma:showField="CatchAllData" ma:web="8f805e87-c28d-4de3-9cfd-97861b2d07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805e87-c28d-4de3-9cfd-97861b2d07b7" xsi:nil="true"/>
    <lcf76f155ced4ddcb4097134ff3c332f xmlns="8ac307eb-12d9-434d-8280-a47ce07b356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E4D34CD-D07E-415E-8C0B-A340E62811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85A056-77E1-4202-A96F-E4DDB451CA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c307eb-12d9-434d-8280-a47ce07b356d"/>
    <ds:schemaRef ds:uri="8f805e87-c28d-4de3-9cfd-97861b2d07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50992D-B39D-4A4F-A96F-85750144040C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8f805e87-c28d-4de3-9cfd-97861b2d07b7"/>
    <ds:schemaRef ds:uri="8ac307eb-12d9-434d-8280-a47ce07b356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31402</TotalTime>
  <Words>888</Words>
  <Application>Microsoft Office PowerPoint</Application>
  <PresentationFormat>와이드스크린</PresentationFormat>
  <Paragraphs>188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KoPub돋움체 Bold</vt:lpstr>
      <vt:lpstr>D2Coding</vt:lpstr>
      <vt:lpstr>나눔스퀘어 네오 Regular</vt:lpstr>
      <vt:lpstr>나눔스퀘어 네오 ExtraBold</vt:lpstr>
      <vt:lpstr>KoPub돋움체 Medium</vt:lpstr>
      <vt:lpstr>Office 테마</vt:lpstr>
      <vt:lpstr>09 PJT</vt:lpstr>
      <vt:lpstr>Vue를 활용한 SPA 구성</vt:lpstr>
      <vt:lpstr>INDEX</vt:lpstr>
      <vt:lpstr>목표</vt:lpstr>
      <vt:lpstr>목표</vt:lpstr>
      <vt:lpstr>준비사항</vt:lpstr>
      <vt:lpstr>준비사항</vt:lpstr>
      <vt:lpstr>준비사항</vt:lpstr>
      <vt:lpstr>준비사항</vt:lpstr>
      <vt:lpstr>준비사항</vt:lpstr>
      <vt:lpstr>준비사항</vt:lpstr>
      <vt:lpstr>준비사항</vt:lpstr>
      <vt:lpstr>준비사항</vt:lpstr>
      <vt:lpstr>준비사항</vt:lpstr>
      <vt:lpstr>준비사항</vt:lpstr>
      <vt:lpstr>준비사항</vt:lpstr>
      <vt:lpstr>준비사항</vt:lpstr>
      <vt:lpstr>프로젝트 안내</vt:lpstr>
      <vt:lpstr>프로젝트 안내</vt:lpstr>
      <vt:lpstr>프로젝트 안내</vt:lpstr>
      <vt:lpstr>프로젝트 안내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제출</vt:lpstr>
      <vt:lpstr>제출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</dc:creator>
  <cp:lastModifiedBy>harry</cp:lastModifiedBy>
  <cp:revision>2091</cp:revision>
  <cp:lastPrinted>2023-01-03T11:50:56Z</cp:lastPrinted>
  <dcterms:created xsi:type="dcterms:W3CDTF">2019-05-31T09:31:34Z</dcterms:created>
  <dcterms:modified xsi:type="dcterms:W3CDTF">2023-09-11T10:22:37Z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C:\mySingle\TEMP\(190618) 2기 입학식 진행PPT v1.2.pptx</vt:lpwstr>
  </property>
  <property fmtid="{D5CDD505-2E9C-101B-9397-08002B2CF9AE}" pid="4" name="ContentTypeId">
    <vt:lpwstr>0x010100F013B4BD8A056C4790386A6040E7CFD1</vt:lpwstr>
  </property>
  <property fmtid="{D5CDD505-2E9C-101B-9397-08002B2CF9AE}" pid="5" name="MediaServiceImageTags">
    <vt:lpwstr/>
  </property>
</Properties>
</file>